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4"/>
  </p:notesMasterIdLst>
  <p:sldIdLst>
    <p:sldId id="312" r:id="rId2"/>
    <p:sldId id="418" r:id="rId3"/>
    <p:sldId id="407" r:id="rId4"/>
    <p:sldId id="387" r:id="rId5"/>
    <p:sldId id="385" r:id="rId6"/>
    <p:sldId id="391" r:id="rId7"/>
    <p:sldId id="396" r:id="rId8"/>
    <p:sldId id="394" r:id="rId9"/>
    <p:sldId id="392" r:id="rId10"/>
    <p:sldId id="383" r:id="rId11"/>
    <p:sldId id="419" r:id="rId12"/>
    <p:sldId id="377" r:id="rId13"/>
    <p:sldId id="395" r:id="rId14"/>
    <p:sldId id="397" r:id="rId15"/>
    <p:sldId id="388" r:id="rId16"/>
    <p:sldId id="399" r:id="rId17"/>
    <p:sldId id="380" r:id="rId18"/>
    <p:sldId id="408" r:id="rId19"/>
    <p:sldId id="381" r:id="rId20"/>
    <p:sldId id="382" r:id="rId21"/>
    <p:sldId id="415" r:id="rId22"/>
    <p:sldId id="416" r:id="rId23"/>
    <p:sldId id="400" r:id="rId24"/>
    <p:sldId id="401" r:id="rId25"/>
    <p:sldId id="414" r:id="rId26"/>
    <p:sldId id="410" r:id="rId27"/>
    <p:sldId id="411" r:id="rId28"/>
    <p:sldId id="420" r:id="rId29"/>
    <p:sldId id="402" r:id="rId30"/>
    <p:sldId id="417" r:id="rId31"/>
    <p:sldId id="404" r:id="rId32"/>
    <p:sldId id="405" r:id="rId33"/>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BDED1"/>
    <a:srgbClr val="CF7977"/>
    <a:srgbClr val="F9CDB9"/>
    <a:srgbClr val="9ABB59"/>
    <a:srgbClr val="BB4545"/>
    <a:srgbClr val="24C487"/>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591" autoAdjust="0"/>
    <p:restoredTop sz="94689"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_rels/data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D7716-D7AC-4FA8-BAE7-4946276AFCF1}" type="doc">
      <dgm:prSet loTypeId="urn:microsoft.com/office/officeart/2005/8/layout/pyramid2" loCatId="pyramid" qsTypeId="urn:microsoft.com/office/officeart/2005/8/quickstyle/simple1#9" qsCatId="simple" csTypeId="urn:microsoft.com/office/officeart/2005/8/colors/accent1_2#9" csCatId="accent1"/>
      <dgm:spPr/>
      <dgm:t>
        <a:bodyPr/>
        <a:lstStyle/>
        <a:p>
          <a:endParaRPr lang="tr-TR"/>
        </a:p>
      </dgm:t>
    </dgm:pt>
    <dgm:pt modelId="{13018C9E-223E-4E58-B93F-F2BB2930373A}">
      <dgm:prSet/>
      <dgm:spPr/>
      <dgm:t>
        <a:bodyPr/>
        <a:lstStyle/>
        <a:p>
          <a:pPr rtl="0"/>
          <a:r>
            <a:rPr lang="tr-TR" dirty="0" smtClean="0"/>
            <a:t>İşyeri Sağlık  ve Güvenlik  Birimi</a:t>
          </a:r>
          <a:endParaRPr lang="tr-TR" dirty="0"/>
        </a:p>
      </dgm:t>
    </dgm:pt>
    <dgm:pt modelId="{229B57CA-2ADE-4E85-9435-1D95E75695E3}" type="parTrans" cxnId="{8806EDCE-147B-4621-A19E-5CA09DE6B2F6}">
      <dgm:prSet/>
      <dgm:spPr/>
      <dgm:t>
        <a:bodyPr/>
        <a:lstStyle/>
        <a:p>
          <a:endParaRPr lang="tr-TR"/>
        </a:p>
      </dgm:t>
    </dgm:pt>
    <dgm:pt modelId="{1D63360B-C53D-4304-932C-E26C89581EC3}" type="sibTrans" cxnId="{8806EDCE-147B-4621-A19E-5CA09DE6B2F6}">
      <dgm:prSet/>
      <dgm:spPr/>
      <dgm:t>
        <a:bodyPr/>
        <a:lstStyle/>
        <a:p>
          <a:endParaRPr lang="tr-TR"/>
        </a:p>
      </dgm:t>
    </dgm:pt>
    <dgm:pt modelId="{6735F02A-3939-4BE4-901C-C02FFB634CBD}">
      <dgm:prSet/>
      <dgm:spPr/>
      <dgm:t>
        <a:bodyPr/>
        <a:lstStyle/>
        <a:p>
          <a:pPr rtl="0"/>
          <a:r>
            <a:rPr lang="tr-TR" dirty="0" smtClean="0"/>
            <a:t>İşyeri Sağlık ve Güvenlik Kurulu</a:t>
          </a:r>
          <a:endParaRPr lang="tr-TR" dirty="0"/>
        </a:p>
      </dgm:t>
    </dgm:pt>
    <dgm:pt modelId="{D3E4B33E-41B5-47C2-B666-30346543787A}" type="parTrans" cxnId="{D3DE8266-9BEC-4D06-B16A-AF06B9BBDD03}">
      <dgm:prSet/>
      <dgm:spPr/>
      <dgm:t>
        <a:bodyPr/>
        <a:lstStyle/>
        <a:p>
          <a:endParaRPr lang="tr-TR"/>
        </a:p>
      </dgm:t>
    </dgm:pt>
    <dgm:pt modelId="{07006EA5-E960-4234-8590-B232DAB6431B}" type="sibTrans" cxnId="{D3DE8266-9BEC-4D06-B16A-AF06B9BBDD03}">
      <dgm:prSet/>
      <dgm:spPr/>
      <dgm:t>
        <a:bodyPr/>
        <a:lstStyle/>
        <a:p>
          <a:endParaRPr lang="tr-TR"/>
        </a:p>
      </dgm:t>
    </dgm:pt>
    <dgm:pt modelId="{2EE09F34-0006-4088-A135-B8C10244B56E}">
      <dgm:prSet/>
      <dgm:spPr/>
      <dgm:t>
        <a:bodyPr/>
        <a:lstStyle/>
        <a:p>
          <a:pPr rtl="0"/>
          <a:r>
            <a:rPr lang="tr-TR" dirty="0" smtClean="0"/>
            <a:t>Risk Değerlendirmesi Ekibi</a:t>
          </a:r>
          <a:endParaRPr lang="tr-TR" dirty="0"/>
        </a:p>
      </dgm:t>
    </dgm:pt>
    <dgm:pt modelId="{6CAEF25C-8DBB-45A2-B613-1A8D043ADFB0}" type="parTrans" cxnId="{660BAFAC-5FB7-4EF9-9220-775B4F2C45FB}">
      <dgm:prSet/>
      <dgm:spPr/>
      <dgm:t>
        <a:bodyPr/>
        <a:lstStyle/>
        <a:p>
          <a:endParaRPr lang="tr-TR"/>
        </a:p>
      </dgm:t>
    </dgm:pt>
    <dgm:pt modelId="{62587419-A9EF-4470-AD5A-35FEBC0BB803}" type="sibTrans" cxnId="{660BAFAC-5FB7-4EF9-9220-775B4F2C45FB}">
      <dgm:prSet/>
      <dgm:spPr/>
      <dgm:t>
        <a:bodyPr/>
        <a:lstStyle/>
        <a:p>
          <a:endParaRPr lang="tr-TR"/>
        </a:p>
      </dgm:t>
    </dgm:pt>
    <dgm:pt modelId="{BD52D733-0C7E-4510-989D-A8979BF556DC}" type="pres">
      <dgm:prSet presAssocID="{1B2D7716-D7AC-4FA8-BAE7-4946276AFCF1}" presName="compositeShape" presStyleCnt="0">
        <dgm:presLayoutVars>
          <dgm:dir/>
          <dgm:resizeHandles/>
        </dgm:presLayoutVars>
      </dgm:prSet>
      <dgm:spPr/>
      <dgm:t>
        <a:bodyPr/>
        <a:lstStyle/>
        <a:p>
          <a:endParaRPr lang="tr-TR"/>
        </a:p>
      </dgm:t>
    </dgm:pt>
    <dgm:pt modelId="{9D8D28B5-530F-438F-ACE5-F74E5DC7AA0E}" type="pres">
      <dgm:prSet presAssocID="{1B2D7716-D7AC-4FA8-BAE7-4946276AFCF1}" presName="pyramid" presStyleLbl="node1" presStyleIdx="0" presStyleCnt="1"/>
      <dgm:spPr/>
    </dgm:pt>
    <dgm:pt modelId="{47F1F4A5-C4C5-4539-B586-21F592422A7B}" type="pres">
      <dgm:prSet presAssocID="{1B2D7716-D7AC-4FA8-BAE7-4946276AFCF1}" presName="theList" presStyleCnt="0"/>
      <dgm:spPr/>
    </dgm:pt>
    <dgm:pt modelId="{42A20982-B1B0-4AA4-A52F-1BFABEFAB9FF}" type="pres">
      <dgm:prSet presAssocID="{13018C9E-223E-4E58-B93F-F2BB2930373A}" presName="aNode" presStyleLbl="fgAcc1" presStyleIdx="0" presStyleCnt="3">
        <dgm:presLayoutVars>
          <dgm:bulletEnabled val="1"/>
        </dgm:presLayoutVars>
      </dgm:prSet>
      <dgm:spPr/>
      <dgm:t>
        <a:bodyPr/>
        <a:lstStyle/>
        <a:p>
          <a:endParaRPr lang="tr-TR"/>
        </a:p>
      </dgm:t>
    </dgm:pt>
    <dgm:pt modelId="{2D974C46-6B0B-4A21-A891-52D0F1D7B672}" type="pres">
      <dgm:prSet presAssocID="{13018C9E-223E-4E58-B93F-F2BB2930373A}" presName="aSpace" presStyleCnt="0"/>
      <dgm:spPr/>
    </dgm:pt>
    <dgm:pt modelId="{EB3677ED-1E41-431F-8FA9-961D7498F684}" type="pres">
      <dgm:prSet presAssocID="{6735F02A-3939-4BE4-901C-C02FFB634CBD}" presName="aNode" presStyleLbl="fgAcc1" presStyleIdx="1" presStyleCnt="3">
        <dgm:presLayoutVars>
          <dgm:bulletEnabled val="1"/>
        </dgm:presLayoutVars>
      </dgm:prSet>
      <dgm:spPr/>
      <dgm:t>
        <a:bodyPr/>
        <a:lstStyle/>
        <a:p>
          <a:endParaRPr lang="tr-TR"/>
        </a:p>
      </dgm:t>
    </dgm:pt>
    <dgm:pt modelId="{439D0977-E881-4231-B03B-7438019A9E3C}" type="pres">
      <dgm:prSet presAssocID="{6735F02A-3939-4BE4-901C-C02FFB634CBD}" presName="aSpace" presStyleCnt="0"/>
      <dgm:spPr/>
    </dgm:pt>
    <dgm:pt modelId="{F0C5D6D3-D693-46EB-BD0B-0A46C9877FF1}" type="pres">
      <dgm:prSet presAssocID="{2EE09F34-0006-4088-A135-B8C10244B56E}" presName="aNode" presStyleLbl="fgAcc1" presStyleIdx="2" presStyleCnt="3">
        <dgm:presLayoutVars>
          <dgm:bulletEnabled val="1"/>
        </dgm:presLayoutVars>
      </dgm:prSet>
      <dgm:spPr/>
      <dgm:t>
        <a:bodyPr/>
        <a:lstStyle/>
        <a:p>
          <a:endParaRPr lang="tr-TR"/>
        </a:p>
      </dgm:t>
    </dgm:pt>
    <dgm:pt modelId="{15EC3B4E-9850-4838-8788-4EE4BCAB02AC}" type="pres">
      <dgm:prSet presAssocID="{2EE09F34-0006-4088-A135-B8C10244B56E}" presName="aSpace" presStyleCnt="0"/>
      <dgm:spPr/>
    </dgm:pt>
  </dgm:ptLst>
  <dgm:cxnLst>
    <dgm:cxn modelId="{660BAFAC-5FB7-4EF9-9220-775B4F2C45FB}" srcId="{1B2D7716-D7AC-4FA8-BAE7-4946276AFCF1}" destId="{2EE09F34-0006-4088-A135-B8C10244B56E}" srcOrd="2" destOrd="0" parTransId="{6CAEF25C-8DBB-45A2-B613-1A8D043ADFB0}" sibTransId="{62587419-A9EF-4470-AD5A-35FEBC0BB803}"/>
    <dgm:cxn modelId="{0CE44BD7-8AA3-46E5-A7B1-FFD25B219616}" type="presOf" srcId="{2EE09F34-0006-4088-A135-B8C10244B56E}" destId="{F0C5D6D3-D693-46EB-BD0B-0A46C9877FF1}" srcOrd="0" destOrd="0" presId="urn:microsoft.com/office/officeart/2005/8/layout/pyramid2"/>
    <dgm:cxn modelId="{8A2FE772-E8CE-41F1-8488-9D3ADFD01EAC}" type="presOf" srcId="{6735F02A-3939-4BE4-901C-C02FFB634CBD}" destId="{EB3677ED-1E41-431F-8FA9-961D7498F684}" srcOrd="0" destOrd="0" presId="urn:microsoft.com/office/officeart/2005/8/layout/pyramid2"/>
    <dgm:cxn modelId="{19DE28D7-5AF0-413D-BCDD-062F6BFA63BE}" type="presOf" srcId="{1B2D7716-D7AC-4FA8-BAE7-4946276AFCF1}" destId="{BD52D733-0C7E-4510-989D-A8979BF556DC}" srcOrd="0" destOrd="0" presId="urn:microsoft.com/office/officeart/2005/8/layout/pyramid2"/>
    <dgm:cxn modelId="{8806EDCE-147B-4621-A19E-5CA09DE6B2F6}" srcId="{1B2D7716-D7AC-4FA8-BAE7-4946276AFCF1}" destId="{13018C9E-223E-4E58-B93F-F2BB2930373A}" srcOrd="0" destOrd="0" parTransId="{229B57CA-2ADE-4E85-9435-1D95E75695E3}" sibTransId="{1D63360B-C53D-4304-932C-E26C89581EC3}"/>
    <dgm:cxn modelId="{D9D88D4C-692F-49B8-8958-3DCA2785DB1A}" type="presOf" srcId="{13018C9E-223E-4E58-B93F-F2BB2930373A}" destId="{42A20982-B1B0-4AA4-A52F-1BFABEFAB9FF}" srcOrd="0" destOrd="0" presId="urn:microsoft.com/office/officeart/2005/8/layout/pyramid2"/>
    <dgm:cxn modelId="{D3DE8266-9BEC-4D06-B16A-AF06B9BBDD03}" srcId="{1B2D7716-D7AC-4FA8-BAE7-4946276AFCF1}" destId="{6735F02A-3939-4BE4-901C-C02FFB634CBD}" srcOrd="1" destOrd="0" parTransId="{D3E4B33E-41B5-47C2-B666-30346543787A}" sibTransId="{07006EA5-E960-4234-8590-B232DAB6431B}"/>
    <dgm:cxn modelId="{ED2175D8-6A91-418C-9B2D-23F8E2BD1B63}" type="presParOf" srcId="{BD52D733-0C7E-4510-989D-A8979BF556DC}" destId="{9D8D28B5-530F-438F-ACE5-F74E5DC7AA0E}" srcOrd="0" destOrd="0" presId="urn:microsoft.com/office/officeart/2005/8/layout/pyramid2"/>
    <dgm:cxn modelId="{1213E827-6A51-447A-9AB6-9BF4C232CEBC}" type="presParOf" srcId="{BD52D733-0C7E-4510-989D-A8979BF556DC}" destId="{47F1F4A5-C4C5-4539-B586-21F592422A7B}" srcOrd="1" destOrd="0" presId="urn:microsoft.com/office/officeart/2005/8/layout/pyramid2"/>
    <dgm:cxn modelId="{3A177804-D95E-4784-9A71-85FA9BF7EBF1}" type="presParOf" srcId="{47F1F4A5-C4C5-4539-B586-21F592422A7B}" destId="{42A20982-B1B0-4AA4-A52F-1BFABEFAB9FF}" srcOrd="0" destOrd="0" presId="urn:microsoft.com/office/officeart/2005/8/layout/pyramid2"/>
    <dgm:cxn modelId="{12B46BDD-FEDC-4DD6-8337-2A0CB71D532E}" type="presParOf" srcId="{47F1F4A5-C4C5-4539-B586-21F592422A7B}" destId="{2D974C46-6B0B-4A21-A891-52D0F1D7B672}" srcOrd="1" destOrd="0" presId="urn:microsoft.com/office/officeart/2005/8/layout/pyramid2"/>
    <dgm:cxn modelId="{3768A138-D5C9-4E5E-BF24-6F1918E46BE8}" type="presParOf" srcId="{47F1F4A5-C4C5-4539-B586-21F592422A7B}" destId="{EB3677ED-1E41-431F-8FA9-961D7498F684}" srcOrd="2" destOrd="0" presId="urn:microsoft.com/office/officeart/2005/8/layout/pyramid2"/>
    <dgm:cxn modelId="{13667BA8-A799-429D-BB74-265E97D07607}" type="presParOf" srcId="{47F1F4A5-C4C5-4539-B586-21F592422A7B}" destId="{439D0977-E881-4231-B03B-7438019A9E3C}" srcOrd="3" destOrd="0" presId="urn:microsoft.com/office/officeart/2005/8/layout/pyramid2"/>
    <dgm:cxn modelId="{48F2AA35-6FE2-4B3D-81E0-BF8557155524}" type="presParOf" srcId="{47F1F4A5-C4C5-4539-B586-21F592422A7B}" destId="{F0C5D6D3-D693-46EB-BD0B-0A46C9877FF1}" srcOrd="4" destOrd="0" presId="urn:microsoft.com/office/officeart/2005/8/layout/pyramid2"/>
    <dgm:cxn modelId="{9B0072BF-7D57-45A0-AC50-409EE48B1C17}" type="presParOf" srcId="{47F1F4A5-C4C5-4539-B586-21F592422A7B}" destId="{15EC3B4E-9850-4838-8788-4EE4BCAB02AC}" srcOrd="5" destOrd="0" presId="urn:microsoft.com/office/officeart/2005/8/layout/pyramid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37710F-5DC1-49E3-A41E-1029DD3909F1}" type="doc">
      <dgm:prSet loTypeId="urn:microsoft.com/office/officeart/2005/8/layout/cycle2" loCatId="cycle" qsTypeId="urn:microsoft.com/office/officeart/2005/8/quickstyle/simple1#16" qsCatId="simple" csTypeId="urn:microsoft.com/office/officeart/2005/8/colors/colorful1#14" csCatId="colorful" phldr="1"/>
      <dgm:spPr/>
      <dgm:t>
        <a:bodyPr/>
        <a:lstStyle/>
        <a:p>
          <a:endParaRPr lang="tr-TR"/>
        </a:p>
      </dgm:t>
    </dgm:pt>
    <dgm:pt modelId="{1D40A9D6-1707-480D-A206-8F9372D5AC12}">
      <dgm:prSet custT="1"/>
      <dgm:spPr/>
      <dgm:t>
        <a:bodyPr/>
        <a:lstStyle/>
        <a:p>
          <a:pPr rtl="0"/>
          <a:r>
            <a:rPr lang="tr-TR" sz="2400" dirty="0" smtClean="0"/>
            <a:t>İşveren veya İşveren Vekili.</a:t>
          </a:r>
          <a:endParaRPr lang="tr-TR" sz="2400" dirty="0"/>
        </a:p>
      </dgm:t>
    </dgm:pt>
    <dgm:pt modelId="{51C61DD2-55FD-421A-B910-C7C6640BCE91}" type="parTrans" cxnId="{DBE11C4E-3B82-44FF-AF4A-30C42498B0BA}">
      <dgm:prSet/>
      <dgm:spPr/>
      <dgm:t>
        <a:bodyPr/>
        <a:lstStyle/>
        <a:p>
          <a:endParaRPr lang="tr-TR"/>
        </a:p>
      </dgm:t>
    </dgm:pt>
    <dgm:pt modelId="{781BDB60-8F37-4E32-9D6B-9C72E119A4C0}" type="sibTrans" cxnId="{DBE11C4E-3B82-44FF-AF4A-30C42498B0BA}">
      <dgm:prSet/>
      <dgm:spPr/>
      <dgm:t>
        <a:bodyPr/>
        <a:lstStyle/>
        <a:p>
          <a:endParaRPr lang="tr-TR"/>
        </a:p>
      </dgm:t>
    </dgm:pt>
    <dgm:pt modelId="{526C1E27-7E67-4654-9282-E18EBCBFD503}">
      <dgm:prSet custT="1"/>
      <dgm:spPr/>
      <dgm:t>
        <a:bodyPr/>
        <a:lstStyle/>
        <a:p>
          <a:pPr rtl="0"/>
          <a:r>
            <a:rPr lang="tr-TR" sz="2400" dirty="0" smtClean="0"/>
            <a:t>İşyeri Hekimi</a:t>
          </a:r>
          <a:endParaRPr lang="tr-TR" sz="2400" dirty="0"/>
        </a:p>
      </dgm:t>
    </dgm:pt>
    <dgm:pt modelId="{49B3C645-F697-4E88-B505-5F097EBF2482}" type="parTrans" cxnId="{D669C992-1E5A-4CEB-8186-D6472CA037E7}">
      <dgm:prSet/>
      <dgm:spPr/>
      <dgm:t>
        <a:bodyPr/>
        <a:lstStyle/>
        <a:p>
          <a:endParaRPr lang="tr-TR"/>
        </a:p>
      </dgm:t>
    </dgm:pt>
    <dgm:pt modelId="{D5562D37-E0AA-4684-A140-56D8D3AEF01C}" type="sibTrans" cxnId="{D669C992-1E5A-4CEB-8186-D6472CA037E7}">
      <dgm:prSet/>
      <dgm:spPr/>
      <dgm:t>
        <a:bodyPr/>
        <a:lstStyle/>
        <a:p>
          <a:endParaRPr lang="tr-TR"/>
        </a:p>
      </dgm:t>
    </dgm:pt>
    <dgm:pt modelId="{43106D69-5581-4A22-8FEF-FE15E94D8C51}">
      <dgm:prSet custT="1"/>
      <dgm:spPr/>
      <dgm:t>
        <a:bodyPr/>
        <a:lstStyle/>
        <a:p>
          <a:pPr rtl="0"/>
          <a:r>
            <a:rPr lang="tr-TR" sz="2000" dirty="0" smtClean="0"/>
            <a:t>İşyerindeki Çalışan Temsilcileri.</a:t>
          </a:r>
          <a:endParaRPr lang="tr-TR" sz="2000" dirty="0"/>
        </a:p>
      </dgm:t>
    </dgm:pt>
    <dgm:pt modelId="{2A96180F-3132-4063-A3BF-6AF829594A94}" type="parTrans" cxnId="{7A367457-349B-41DA-9F2E-B411696902BE}">
      <dgm:prSet/>
      <dgm:spPr/>
      <dgm:t>
        <a:bodyPr/>
        <a:lstStyle/>
        <a:p>
          <a:endParaRPr lang="tr-TR"/>
        </a:p>
      </dgm:t>
    </dgm:pt>
    <dgm:pt modelId="{63EE40FB-B3C4-46CE-B057-B5C8603DD5DB}" type="sibTrans" cxnId="{7A367457-349B-41DA-9F2E-B411696902BE}">
      <dgm:prSet/>
      <dgm:spPr/>
      <dgm:t>
        <a:bodyPr/>
        <a:lstStyle/>
        <a:p>
          <a:endParaRPr lang="tr-TR"/>
        </a:p>
      </dgm:t>
    </dgm:pt>
    <dgm:pt modelId="{A901A0D4-6676-4417-BB05-FAE317DBC3ED}">
      <dgm:prSet custT="1"/>
      <dgm:spPr/>
      <dgm:t>
        <a:bodyPr/>
        <a:lstStyle/>
        <a:p>
          <a:pPr rtl="0"/>
          <a:r>
            <a:rPr lang="tr-TR" sz="2200" dirty="0" smtClean="0"/>
            <a:t>İşyerindeki Destek Elemanları.</a:t>
          </a:r>
          <a:endParaRPr lang="tr-TR" sz="2200" dirty="0"/>
        </a:p>
      </dgm:t>
    </dgm:pt>
    <dgm:pt modelId="{80D105C7-824C-4F98-AEF0-829726BA6FBF}" type="parTrans" cxnId="{EBBF7593-9369-442C-95CA-3FC1D48EEB84}">
      <dgm:prSet/>
      <dgm:spPr/>
      <dgm:t>
        <a:bodyPr/>
        <a:lstStyle/>
        <a:p>
          <a:endParaRPr lang="tr-TR"/>
        </a:p>
      </dgm:t>
    </dgm:pt>
    <dgm:pt modelId="{363E0A94-B9B7-4EEF-8415-C6E2E544348D}" type="sibTrans" cxnId="{EBBF7593-9369-442C-95CA-3FC1D48EEB84}">
      <dgm:prSet/>
      <dgm:spPr/>
      <dgm:t>
        <a:bodyPr/>
        <a:lstStyle/>
        <a:p>
          <a:endParaRPr lang="tr-TR"/>
        </a:p>
      </dgm:t>
    </dgm:pt>
    <dgm:pt modelId="{AC9F6D32-26C0-42EF-8F6B-83B54DDAF0D9}">
      <dgm:prSet custT="1"/>
      <dgm:spPr/>
      <dgm:t>
        <a:bodyPr/>
        <a:lstStyle/>
        <a:p>
          <a:pPr rtl="0"/>
          <a:r>
            <a:rPr lang="tr-TR" sz="2200" dirty="0" smtClean="0"/>
            <a:t>Konusunda Bilgi Sahibi Çalışanlar.</a:t>
          </a:r>
          <a:endParaRPr lang="tr-TR" sz="2200" dirty="0"/>
        </a:p>
      </dgm:t>
    </dgm:pt>
    <dgm:pt modelId="{BB225357-D31D-4A8E-8E3D-093A09611EFE}" type="parTrans" cxnId="{60734F9B-B398-4072-89A9-E4CEB6AAE74E}">
      <dgm:prSet/>
      <dgm:spPr/>
      <dgm:t>
        <a:bodyPr/>
        <a:lstStyle/>
        <a:p>
          <a:endParaRPr lang="tr-TR"/>
        </a:p>
      </dgm:t>
    </dgm:pt>
    <dgm:pt modelId="{B4FA2B42-B4E4-411F-86B2-60727BF54D99}" type="sibTrans" cxnId="{60734F9B-B398-4072-89A9-E4CEB6AAE74E}">
      <dgm:prSet/>
      <dgm:spPr/>
      <dgm:t>
        <a:bodyPr/>
        <a:lstStyle/>
        <a:p>
          <a:endParaRPr lang="tr-TR"/>
        </a:p>
      </dgm:t>
    </dgm:pt>
    <dgm:pt modelId="{BD68158C-FAEE-4F97-BB8A-734AC2175514}" type="pres">
      <dgm:prSet presAssocID="{C037710F-5DC1-49E3-A41E-1029DD3909F1}" presName="cycle" presStyleCnt="0">
        <dgm:presLayoutVars>
          <dgm:dir/>
          <dgm:resizeHandles val="exact"/>
        </dgm:presLayoutVars>
      </dgm:prSet>
      <dgm:spPr/>
      <dgm:t>
        <a:bodyPr/>
        <a:lstStyle/>
        <a:p>
          <a:endParaRPr lang="tr-TR"/>
        </a:p>
      </dgm:t>
    </dgm:pt>
    <dgm:pt modelId="{0E7D9633-9DEC-4387-848E-900E9321B146}" type="pres">
      <dgm:prSet presAssocID="{1D40A9D6-1707-480D-A206-8F9372D5AC12}" presName="node" presStyleLbl="node1" presStyleIdx="0" presStyleCnt="5" custScaleX="130152" custScaleY="130152">
        <dgm:presLayoutVars>
          <dgm:bulletEnabled val="1"/>
        </dgm:presLayoutVars>
      </dgm:prSet>
      <dgm:spPr/>
      <dgm:t>
        <a:bodyPr/>
        <a:lstStyle/>
        <a:p>
          <a:endParaRPr lang="tr-TR"/>
        </a:p>
      </dgm:t>
    </dgm:pt>
    <dgm:pt modelId="{7F7CE872-8F19-4E91-A322-FE4AA0B008A7}" type="pres">
      <dgm:prSet presAssocID="{781BDB60-8F37-4E32-9D6B-9C72E119A4C0}" presName="sibTrans" presStyleLbl="sibTrans2D1" presStyleIdx="0" presStyleCnt="5"/>
      <dgm:spPr/>
      <dgm:t>
        <a:bodyPr/>
        <a:lstStyle/>
        <a:p>
          <a:endParaRPr lang="tr-TR"/>
        </a:p>
      </dgm:t>
    </dgm:pt>
    <dgm:pt modelId="{5F202BC4-2A78-4253-AF00-6C7C08EA80C8}" type="pres">
      <dgm:prSet presAssocID="{781BDB60-8F37-4E32-9D6B-9C72E119A4C0}" presName="connectorText" presStyleLbl="sibTrans2D1" presStyleIdx="0" presStyleCnt="5"/>
      <dgm:spPr/>
      <dgm:t>
        <a:bodyPr/>
        <a:lstStyle/>
        <a:p>
          <a:endParaRPr lang="tr-TR"/>
        </a:p>
      </dgm:t>
    </dgm:pt>
    <dgm:pt modelId="{DD72F9D8-FEDB-4AEF-9BFB-4F7E7508DBDB}" type="pres">
      <dgm:prSet presAssocID="{526C1E27-7E67-4654-9282-E18EBCBFD503}" presName="node" presStyleLbl="node1" presStyleIdx="1" presStyleCnt="5" custScaleX="130152" custScaleY="130152" custRadScaleRad="139343" custRadScaleInc="4426">
        <dgm:presLayoutVars>
          <dgm:bulletEnabled val="1"/>
        </dgm:presLayoutVars>
      </dgm:prSet>
      <dgm:spPr/>
      <dgm:t>
        <a:bodyPr/>
        <a:lstStyle/>
        <a:p>
          <a:endParaRPr lang="tr-TR"/>
        </a:p>
      </dgm:t>
    </dgm:pt>
    <dgm:pt modelId="{F5EEEE82-9FB7-441D-8347-0E5AA010E0E3}" type="pres">
      <dgm:prSet presAssocID="{D5562D37-E0AA-4684-A140-56D8D3AEF01C}" presName="sibTrans" presStyleLbl="sibTrans2D1" presStyleIdx="1" presStyleCnt="5"/>
      <dgm:spPr/>
      <dgm:t>
        <a:bodyPr/>
        <a:lstStyle/>
        <a:p>
          <a:endParaRPr lang="tr-TR"/>
        </a:p>
      </dgm:t>
    </dgm:pt>
    <dgm:pt modelId="{E2BA7264-14A9-4FE5-9FED-C7C99FA7D63E}" type="pres">
      <dgm:prSet presAssocID="{D5562D37-E0AA-4684-A140-56D8D3AEF01C}" presName="connectorText" presStyleLbl="sibTrans2D1" presStyleIdx="1" presStyleCnt="5"/>
      <dgm:spPr/>
      <dgm:t>
        <a:bodyPr/>
        <a:lstStyle/>
        <a:p>
          <a:endParaRPr lang="tr-TR"/>
        </a:p>
      </dgm:t>
    </dgm:pt>
    <dgm:pt modelId="{4536D50E-BBEA-46EE-B752-8ED862840CAC}" type="pres">
      <dgm:prSet presAssocID="{43106D69-5581-4A22-8FEF-FE15E94D8C51}" presName="node" presStyleLbl="node1" presStyleIdx="2" presStyleCnt="5" custScaleX="130152" custScaleY="130152" custRadScaleRad="104026" custRadScaleInc="-9434">
        <dgm:presLayoutVars>
          <dgm:bulletEnabled val="1"/>
        </dgm:presLayoutVars>
      </dgm:prSet>
      <dgm:spPr/>
      <dgm:t>
        <a:bodyPr/>
        <a:lstStyle/>
        <a:p>
          <a:endParaRPr lang="tr-TR"/>
        </a:p>
      </dgm:t>
    </dgm:pt>
    <dgm:pt modelId="{629EC688-78C7-4944-9045-6FF6769B81B4}" type="pres">
      <dgm:prSet presAssocID="{63EE40FB-B3C4-46CE-B057-B5C8603DD5DB}" presName="sibTrans" presStyleLbl="sibTrans2D1" presStyleIdx="2" presStyleCnt="5" custScaleX="152886"/>
      <dgm:spPr/>
      <dgm:t>
        <a:bodyPr/>
        <a:lstStyle/>
        <a:p>
          <a:endParaRPr lang="tr-TR"/>
        </a:p>
      </dgm:t>
    </dgm:pt>
    <dgm:pt modelId="{E819A176-73D7-49D4-8BBA-644EA2D7D6AB}" type="pres">
      <dgm:prSet presAssocID="{63EE40FB-B3C4-46CE-B057-B5C8603DD5DB}" presName="connectorText" presStyleLbl="sibTrans2D1" presStyleIdx="2" presStyleCnt="5"/>
      <dgm:spPr/>
      <dgm:t>
        <a:bodyPr/>
        <a:lstStyle/>
        <a:p>
          <a:endParaRPr lang="tr-TR"/>
        </a:p>
      </dgm:t>
    </dgm:pt>
    <dgm:pt modelId="{FEAA357D-92B1-49F4-B475-DAC4FCA573D0}" type="pres">
      <dgm:prSet presAssocID="{A901A0D4-6676-4417-BB05-FAE317DBC3ED}" presName="node" presStyleLbl="node1" presStyleIdx="3" presStyleCnt="5" custScaleX="130152" custScaleY="130152" custRadScaleRad="103702" custRadScaleInc="8827">
        <dgm:presLayoutVars>
          <dgm:bulletEnabled val="1"/>
        </dgm:presLayoutVars>
      </dgm:prSet>
      <dgm:spPr/>
      <dgm:t>
        <a:bodyPr/>
        <a:lstStyle/>
        <a:p>
          <a:endParaRPr lang="tr-TR"/>
        </a:p>
      </dgm:t>
    </dgm:pt>
    <dgm:pt modelId="{7A126A45-BB89-4DC4-8F4F-F23640D431AD}" type="pres">
      <dgm:prSet presAssocID="{363E0A94-B9B7-4EEF-8415-C6E2E544348D}" presName="sibTrans" presStyleLbl="sibTrans2D1" presStyleIdx="3" presStyleCnt="5"/>
      <dgm:spPr/>
      <dgm:t>
        <a:bodyPr/>
        <a:lstStyle/>
        <a:p>
          <a:endParaRPr lang="tr-TR"/>
        </a:p>
      </dgm:t>
    </dgm:pt>
    <dgm:pt modelId="{D607A86C-DCAC-49B6-92E3-6A00C40A0C73}" type="pres">
      <dgm:prSet presAssocID="{363E0A94-B9B7-4EEF-8415-C6E2E544348D}" presName="connectorText" presStyleLbl="sibTrans2D1" presStyleIdx="3" presStyleCnt="5"/>
      <dgm:spPr/>
      <dgm:t>
        <a:bodyPr/>
        <a:lstStyle/>
        <a:p>
          <a:endParaRPr lang="tr-TR"/>
        </a:p>
      </dgm:t>
    </dgm:pt>
    <dgm:pt modelId="{8CBAD18C-FA61-43CA-BEAC-9DD6F6AAC8E8}" type="pres">
      <dgm:prSet presAssocID="{AC9F6D32-26C0-42EF-8F6B-83B54DDAF0D9}" presName="node" presStyleLbl="node1" presStyleIdx="4" presStyleCnt="5" custScaleX="130152" custScaleY="130152" custRadScaleRad="135253" custRadScaleInc="-3006">
        <dgm:presLayoutVars>
          <dgm:bulletEnabled val="1"/>
        </dgm:presLayoutVars>
      </dgm:prSet>
      <dgm:spPr/>
      <dgm:t>
        <a:bodyPr/>
        <a:lstStyle/>
        <a:p>
          <a:endParaRPr lang="tr-TR"/>
        </a:p>
      </dgm:t>
    </dgm:pt>
    <dgm:pt modelId="{5268C6CF-BB11-4B75-B9E6-1814B0588B6F}" type="pres">
      <dgm:prSet presAssocID="{B4FA2B42-B4E4-411F-86B2-60727BF54D99}" presName="sibTrans" presStyleLbl="sibTrans2D1" presStyleIdx="4" presStyleCnt="5"/>
      <dgm:spPr/>
      <dgm:t>
        <a:bodyPr/>
        <a:lstStyle/>
        <a:p>
          <a:endParaRPr lang="tr-TR"/>
        </a:p>
      </dgm:t>
    </dgm:pt>
    <dgm:pt modelId="{AC9CE77E-1D41-44B1-925C-B65CE770FCB1}" type="pres">
      <dgm:prSet presAssocID="{B4FA2B42-B4E4-411F-86B2-60727BF54D99}" presName="connectorText" presStyleLbl="sibTrans2D1" presStyleIdx="4" presStyleCnt="5"/>
      <dgm:spPr/>
      <dgm:t>
        <a:bodyPr/>
        <a:lstStyle/>
        <a:p>
          <a:endParaRPr lang="tr-TR"/>
        </a:p>
      </dgm:t>
    </dgm:pt>
  </dgm:ptLst>
  <dgm:cxnLst>
    <dgm:cxn modelId="{60734F9B-B398-4072-89A9-E4CEB6AAE74E}" srcId="{C037710F-5DC1-49E3-A41E-1029DD3909F1}" destId="{AC9F6D32-26C0-42EF-8F6B-83B54DDAF0D9}" srcOrd="4" destOrd="0" parTransId="{BB225357-D31D-4A8E-8E3D-093A09611EFE}" sibTransId="{B4FA2B42-B4E4-411F-86B2-60727BF54D99}"/>
    <dgm:cxn modelId="{D669C992-1E5A-4CEB-8186-D6472CA037E7}" srcId="{C037710F-5DC1-49E3-A41E-1029DD3909F1}" destId="{526C1E27-7E67-4654-9282-E18EBCBFD503}" srcOrd="1" destOrd="0" parTransId="{49B3C645-F697-4E88-B505-5F097EBF2482}" sibTransId="{D5562D37-E0AA-4684-A140-56D8D3AEF01C}"/>
    <dgm:cxn modelId="{FE07F1FF-5367-4C19-BFB5-EDDEADFECCD8}" type="presOf" srcId="{B4FA2B42-B4E4-411F-86B2-60727BF54D99}" destId="{AC9CE77E-1D41-44B1-925C-B65CE770FCB1}" srcOrd="1" destOrd="0" presId="urn:microsoft.com/office/officeart/2005/8/layout/cycle2"/>
    <dgm:cxn modelId="{82F682C4-8164-46DC-9289-0B995C1D2648}" type="presOf" srcId="{363E0A94-B9B7-4EEF-8415-C6E2E544348D}" destId="{7A126A45-BB89-4DC4-8F4F-F23640D431AD}" srcOrd="0" destOrd="0" presId="urn:microsoft.com/office/officeart/2005/8/layout/cycle2"/>
    <dgm:cxn modelId="{C853053F-E1BC-4E9B-9701-10B947309B1A}" type="presOf" srcId="{1D40A9D6-1707-480D-A206-8F9372D5AC12}" destId="{0E7D9633-9DEC-4387-848E-900E9321B146}" srcOrd="0" destOrd="0" presId="urn:microsoft.com/office/officeart/2005/8/layout/cycle2"/>
    <dgm:cxn modelId="{94E16A26-E3CD-4021-924B-5E755C16FC2F}" type="presOf" srcId="{63EE40FB-B3C4-46CE-B057-B5C8603DD5DB}" destId="{E819A176-73D7-49D4-8BBA-644EA2D7D6AB}" srcOrd="1" destOrd="0" presId="urn:microsoft.com/office/officeart/2005/8/layout/cycle2"/>
    <dgm:cxn modelId="{FD9C3B99-3917-450E-A8C5-65AA644B4E4F}" type="presOf" srcId="{B4FA2B42-B4E4-411F-86B2-60727BF54D99}" destId="{5268C6CF-BB11-4B75-B9E6-1814B0588B6F}" srcOrd="0" destOrd="0" presId="urn:microsoft.com/office/officeart/2005/8/layout/cycle2"/>
    <dgm:cxn modelId="{78378F90-5380-49F8-8683-82B3478D6D28}" type="presOf" srcId="{363E0A94-B9B7-4EEF-8415-C6E2E544348D}" destId="{D607A86C-DCAC-49B6-92E3-6A00C40A0C73}" srcOrd="1" destOrd="0" presId="urn:microsoft.com/office/officeart/2005/8/layout/cycle2"/>
    <dgm:cxn modelId="{25CD63ED-238D-436D-8E3E-B7B94945E5E0}" type="presOf" srcId="{526C1E27-7E67-4654-9282-E18EBCBFD503}" destId="{DD72F9D8-FEDB-4AEF-9BFB-4F7E7508DBDB}" srcOrd="0" destOrd="0" presId="urn:microsoft.com/office/officeart/2005/8/layout/cycle2"/>
    <dgm:cxn modelId="{4EF134DF-628A-435C-962C-AFAA0E4C158E}" type="presOf" srcId="{63EE40FB-B3C4-46CE-B057-B5C8603DD5DB}" destId="{629EC688-78C7-4944-9045-6FF6769B81B4}" srcOrd="0" destOrd="0" presId="urn:microsoft.com/office/officeart/2005/8/layout/cycle2"/>
    <dgm:cxn modelId="{F28EB58E-A92A-4F4A-9D46-F2BB82D46A1E}" type="presOf" srcId="{781BDB60-8F37-4E32-9D6B-9C72E119A4C0}" destId="{7F7CE872-8F19-4E91-A322-FE4AA0B008A7}" srcOrd="0" destOrd="0" presId="urn:microsoft.com/office/officeart/2005/8/layout/cycle2"/>
    <dgm:cxn modelId="{DB388D08-89DC-4962-97C0-3F98BCB05B9B}" type="presOf" srcId="{43106D69-5581-4A22-8FEF-FE15E94D8C51}" destId="{4536D50E-BBEA-46EE-B752-8ED862840CAC}" srcOrd="0" destOrd="0" presId="urn:microsoft.com/office/officeart/2005/8/layout/cycle2"/>
    <dgm:cxn modelId="{8537E16F-2B70-4457-907A-A416438DD3C3}" type="presOf" srcId="{781BDB60-8F37-4E32-9D6B-9C72E119A4C0}" destId="{5F202BC4-2A78-4253-AF00-6C7C08EA80C8}" srcOrd="1" destOrd="0" presId="urn:microsoft.com/office/officeart/2005/8/layout/cycle2"/>
    <dgm:cxn modelId="{EBBF7593-9369-442C-95CA-3FC1D48EEB84}" srcId="{C037710F-5DC1-49E3-A41E-1029DD3909F1}" destId="{A901A0D4-6676-4417-BB05-FAE317DBC3ED}" srcOrd="3" destOrd="0" parTransId="{80D105C7-824C-4F98-AEF0-829726BA6FBF}" sibTransId="{363E0A94-B9B7-4EEF-8415-C6E2E544348D}"/>
    <dgm:cxn modelId="{8EE520CB-750D-4073-AECD-F7F1CCC0254A}" type="presOf" srcId="{D5562D37-E0AA-4684-A140-56D8D3AEF01C}" destId="{E2BA7264-14A9-4FE5-9FED-C7C99FA7D63E}" srcOrd="1" destOrd="0" presId="urn:microsoft.com/office/officeart/2005/8/layout/cycle2"/>
    <dgm:cxn modelId="{7A367457-349B-41DA-9F2E-B411696902BE}" srcId="{C037710F-5DC1-49E3-A41E-1029DD3909F1}" destId="{43106D69-5581-4A22-8FEF-FE15E94D8C51}" srcOrd="2" destOrd="0" parTransId="{2A96180F-3132-4063-A3BF-6AF829594A94}" sibTransId="{63EE40FB-B3C4-46CE-B057-B5C8603DD5DB}"/>
    <dgm:cxn modelId="{883803B3-D1F5-4A2F-B5DE-23E1832A22EC}" type="presOf" srcId="{A901A0D4-6676-4417-BB05-FAE317DBC3ED}" destId="{FEAA357D-92B1-49F4-B475-DAC4FCA573D0}" srcOrd="0" destOrd="0" presId="urn:microsoft.com/office/officeart/2005/8/layout/cycle2"/>
    <dgm:cxn modelId="{3082F6F5-3A11-4D31-89C5-6124EA2753B7}" type="presOf" srcId="{C037710F-5DC1-49E3-A41E-1029DD3909F1}" destId="{BD68158C-FAEE-4F97-BB8A-734AC2175514}" srcOrd="0" destOrd="0" presId="urn:microsoft.com/office/officeart/2005/8/layout/cycle2"/>
    <dgm:cxn modelId="{58923B28-F350-4A5A-A718-813911BC790E}" type="presOf" srcId="{D5562D37-E0AA-4684-A140-56D8D3AEF01C}" destId="{F5EEEE82-9FB7-441D-8347-0E5AA010E0E3}" srcOrd="0" destOrd="0" presId="urn:microsoft.com/office/officeart/2005/8/layout/cycle2"/>
    <dgm:cxn modelId="{2602DBC5-5478-493D-9F53-E668168ECB9B}" type="presOf" srcId="{AC9F6D32-26C0-42EF-8F6B-83B54DDAF0D9}" destId="{8CBAD18C-FA61-43CA-BEAC-9DD6F6AAC8E8}" srcOrd="0" destOrd="0" presId="urn:microsoft.com/office/officeart/2005/8/layout/cycle2"/>
    <dgm:cxn modelId="{DBE11C4E-3B82-44FF-AF4A-30C42498B0BA}" srcId="{C037710F-5DC1-49E3-A41E-1029DD3909F1}" destId="{1D40A9D6-1707-480D-A206-8F9372D5AC12}" srcOrd="0" destOrd="0" parTransId="{51C61DD2-55FD-421A-B910-C7C6640BCE91}" sibTransId="{781BDB60-8F37-4E32-9D6B-9C72E119A4C0}"/>
    <dgm:cxn modelId="{D48427F6-83D8-4F0A-B1C2-AB80CC6DC494}" type="presParOf" srcId="{BD68158C-FAEE-4F97-BB8A-734AC2175514}" destId="{0E7D9633-9DEC-4387-848E-900E9321B146}" srcOrd="0" destOrd="0" presId="urn:microsoft.com/office/officeart/2005/8/layout/cycle2"/>
    <dgm:cxn modelId="{C3EB3569-CCBB-49B6-B239-1F3AD9992987}" type="presParOf" srcId="{BD68158C-FAEE-4F97-BB8A-734AC2175514}" destId="{7F7CE872-8F19-4E91-A322-FE4AA0B008A7}" srcOrd="1" destOrd="0" presId="urn:microsoft.com/office/officeart/2005/8/layout/cycle2"/>
    <dgm:cxn modelId="{530D3431-9ECD-4E00-A01A-ED79F44D7F2B}" type="presParOf" srcId="{7F7CE872-8F19-4E91-A322-FE4AA0B008A7}" destId="{5F202BC4-2A78-4253-AF00-6C7C08EA80C8}" srcOrd="0" destOrd="0" presId="urn:microsoft.com/office/officeart/2005/8/layout/cycle2"/>
    <dgm:cxn modelId="{FA59B7A3-11C9-41EB-8487-2B038CA47B1E}" type="presParOf" srcId="{BD68158C-FAEE-4F97-BB8A-734AC2175514}" destId="{DD72F9D8-FEDB-4AEF-9BFB-4F7E7508DBDB}" srcOrd="2" destOrd="0" presId="urn:microsoft.com/office/officeart/2005/8/layout/cycle2"/>
    <dgm:cxn modelId="{C689709E-90FC-4150-A11D-310C1D093B32}" type="presParOf" srcId="{BD68158C-FAEE-4F97-BB8A-734AC2175514}" destId="{F5EEEE82-9FB7-441D-8347-0E5AA010E0E3}" srcOrd="3" destOrd="0" presId="urn:microsoft.com/office/officeart/2005/8/layout/cycle2"/>
    <dgm:cxn modelId="{53E7CF46-263F-494C-9A79-39381FCA2500}" type="presParOf" srcId="{F5EEEE82-9FB7-441D-8347-0E5AA010E0E3}" destId="{E2BA7264-14A9-4FE5-9FED-C7C99FA7D63E}" srcOrd="0" destOrd="0" presId="urn:microsoft.com/office/officeart/2005/8/layout/cycle2"/>
    <dgm:cxn modelId="{B9DF54FD-FB23-4965-9326-1FCBA6853D0E}" type="presParOf" srcId="{BD68158C-FAEE-4F97-BB8A-734AC2175514}" destId="{4536D50E-BBEA-46EE-B752-8ED862840CAC}" srcOrd="4" destOrd="0" presId="urn:microsoft.com/office/officeart/2005/8/layout/cycle2"/>
    <dgm:cxn modelId="{2593D1F5-D7BC-477B-B037-94CEE6CF7159}" type="presParOf" srcId="{BD68158C-FAEE-4F97-BB8A-734AC2175514}" destId="{629EC688-78C7-4944-9045-6FF6769B81B4}" srcOrd="5" destOrd="0" presId="urn:microsoft.com/office/officeart/2005/8/layout/cycle2"/>
    <dgm:cxn modelId="{031395A6-292A-4421-993B-C66F4FF8B751}" type="presParOf" srcId="{629EC688-78C7-4944-9045-6FF6769B81B4}" destId="{E819A176-73D7-49D4-8BBA-644EA2D7D6AB}" srcOrd="0" destOrd="0" presId="urn:microsoft.com/office/officeart/2005/8/layout/cycle2"/>
    <dgm:cxn modelId="{34B7F769-C7E0-422A-B725-3B0F4E3E07FA}" type="presParOf" srcId="{BD68158C-FAEE-4F97-BB8A-734AC2175514}" destId="{FEAA357D-92B1-49F4-B475-DAC4FCA573D0}" srcOrd="6" destOrd="0" presId="urn:microsoft.com/office/officeart/2005/8/layout/cycle2"/>
    <dgm:cxn modelId="{F098CD39-C5D7-4A6F-A2C2-89AE04C8DB22}" type="presParOf" srcId="{BD68158C-FAEE-4F97-BB8A-734AC2175514}" destId="{7A126A45-BB89-4DC4-8F4F-F23640D431AD}" srcOrd="7" destOrd="0" presId="urn:microsoft.com/office/officeart/2005/8/layout/cycle2"/>
    <dgm:cxn modelId="{D37FD128-9966-459B-B6BE-A9EF78FDDC89}" type="presParOf" srcId="{7A126A45-BB89-4DC4-8F4F-F23640D431AD}" destId="{D607A86C-DCAC-49B6-92E3-6A00C40A0C73}" srcOrd="0" destOrd="0" presId="urn:microsoft.com/office/officeart/2005/8/layout/cycle2"/>
    <dgm:cxn modelId="{C846EAAF-0B44-4E16-B782-6A626B8E840A}" type="presParOf" srcId="{BD68158C-FAEE-4F97-BB8A-734AC2175514}" destId="{8CBAD18C-FA61-43CA-BEAC-9DD6F6AAC8E8}" srcOrd="8" destOrd="0" presId="urn:microsoft.com/office/officeart/2005/8/layout/cycle2"/>
    <dgm:cxn modelId="{2147C859-9711-467F-A5D7-AB2F63F03B23}" type="presParOf" srcId="{BD68158C-FAEE-4F97-BB8A-734AC2175514}" destId="{5268C6CF-BB11-4B75-B9E6-1814B0588B6F}" srcOrd="9" destOrd="0" presId="urn:microsoft.com/office/officeart/2005/8/layout/cycle2"/>
    <dgm:cxn modelId="{C79E29C8-450F-42E5-8915-F2C724F2DE31}" type="presParOf" srcId="{5268C6CF-BB11-4B75-B9E6-1814B0588B6F}" destId="{AC9CE77E-1D41-44B1-925C-B65CE770FCB1}" srcOrd="0" destOrd="0" presId="urn:microsoft.com/office/officeart/2005/8/layout/cycle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9FC84F-2693-4C4E-87FC-4D6BF0A952E7}" type="doc">
      <dgm:prSet loTypeId="urn:microsoft.com/office/officeart/2005/8/layout/vList5" loCatId="list" qsTypeId="urn:microsoft.com/office/officeart/2005/8/quickstyle/simple1#10" qsCatId="simple" csTypeId="urn:microsoft.com/office/officeart/2005/8/colors/accent1_2#10" csCatId="accent1" phldr="1"/>
      <dgm:spPr/>
      <dgm:t>
        <a:bodyPr/>
        <a:lstStyle/>
        <a:p>
          <a:endParaRPr lang="tr-TR"/>
        </a:p>
      </dgm:t>
    </dgm:pt>
    <dgm:pt modelId="{1CF80E0E-A9CF-4A40-8762-04D042917D2D}">
      <dgm:prSet custT="1"/>
      <dgm:spPr/>
      <dgm:t>
        <a:bodyPr/>
        <a:lstStyle/>
        <a:p>
          <a:pPr rtl="0"/>
          <a:r>
            <a:rPr lang="tr-TR" sz="2800" dirty="0" smtClean="0"/>
            <a:t>10. madde </a:t>
          </a:r>
          <a:endParaRPr lang="tr-TR" sz="2800" dirty="0"/>
        </a:p>
      </dgm:t>
    </dgm:pt>
    <dgm:pt modelId="{9FF1F74D-C894-4548-AD3A-47C6CF0A284A}" type="parTrans" cxnId="{9C217AB1-A3A9-479E-80B5-0AEB0BF8D001}">
      <dgm:prSet/>
      <dgm:spPr/>
      <dgm:t>
        <a:bodyPr/>
        <a:lstStyle/>
        <a:p>
          <a:endParaRPr lang="tr-TR"/>
        </a:p>
      </dgm:t>
    </dgm:pt>
    <dgm:pt modelId="{5971E2A9-4C62-477D-B4E7-59ECCE62D0F7}" type="sibTrans" cxnId="{9C217AB1-A3A9-479E-80B5-0AEB0BF8D001}">
      <dgm:prSet/>
      <dgm:spPr/>
      <dgm:t>
        <a:bodyPr/>
        <a:lstStyle/>
        <a:p>
          <a:endParaRPr lang="tr-TR"/>
        </a:p>
      </dgm:t>
    </dgm:pt>
    <dgm:pt modelId="{793E84DC-78B1-4CC5-8718-ADEEFB495BBE}">
      <dgm:prSet/>
      <dgm:spPr/>
      <dgm:t>
        <a:bodyPr/>
        <a:lstStyle/>
        <a:p>
          <a:pPr rtl="0"/>
          <a:r>
            <a:rPr lang="tr-TR" b="1" dirty="0" smtClean="0"/>
            <a:t>İşyeri  sağlık  ve  güvenlik  birimi,  işyerinde  iş  sağlığı  ve  güvenliği  hizmetlerini yürütmek üzere kurulan,  gerekli  donanım  ve  personele  sahip  olan  birimdir.  </a:t>
          </a:r>
          <a:endParaRPr lang="tr-TR" dirty="0"/>
        </a:p>
      </dgm:t>
    </dgm:pt>
    <dgm:pt modelId="{F627055E-E9B5-49E9-A83B-B12ED727DDEC}" type="parTrans" cxnId="{4FC25DE0-B8DD-44BE-8C66-B057B9B6D52C}">
      <dgm:prSet/>
      <dgm:spPr/>
      <dgm:t>
        <a:bodyPr/>
        <a:lstStyle/>
        <a:p>
          <a:endParaRPr lang="tr-TR"/>
        </a:p>
      </dgm:t>
    </dgm:pt>
    <dgm:pt modelId="{8A4D7182-CB5B-4E9E-8BF3-3C8968526EB1}" type="sibTrans" cxnId="{4FC25DE0-B8DD-44BE-8C66-B057B9B6D52C}">
      <dgm:prSet/>
      <dgm:spPr/>
      <dgm:t>
        <a:bodyPr/>
        <a:lstStyle/>
        <a:p>
          <a:endParaRPr lang="tr-TR"/>
        </a:p>
      </dgm:t>
    </dgm:pt>
    <dgm:pt modelId="{0B3F68A2-36F5-435D-B718-29132E9075F4}" type="pres">
      <dgm:prSet presAssocID="{F79FC84F-2693-4C4E-87FC-4D6BF0A952E7}" presName="Name0" presStyleCnt="0">
        <dgm:presLayoutVars>
          <dgm:dir/>
          <dgm:animLvl val="lvl"/>
          <dgm:resizeHandles val="exact"/>
        </dgm:presLayoutVars>
      </dgm:prSet>
      <dgm:spPr/>
      <dgm:t>
        <a:bodyPr/>
        <a:lstStyle/>
        <a:p>
          <a:endParaRPr lang="tr-TR"/>
        </a:p>
      </dgm:t>
    </dgm:pt>
    <dgm:pt modelId="{605226B1-AFD7-499E-9595-BD4E19296631}" type="pres">
      <dgm:prSet presAssocID="{1CF80E0E-A9CF-4A40-8762-04D042917D2D}" presName="linNode" presStyleCnt="0"/>
      <dgm:spPr/>
    </dgm:pt>
    <dgm:pt modelId="{0427913F-7EC3-4D74-8858-FA656C120205}" type="pres">
      <dgm:prSet presAssocID="{1CF80E0E-A9CF-4A40-8762-04D042917D2D}" presName="parentText" presStyleLbl="node1" presStyleIdx="0" presStyleCnt="1" custScaleY="84214">
        <dgm:presLayoutVars>
          <dgm:chMax val="1"/>
          <dgm:bulletEnabled val="1"/>
        </dgm:presLayoutVars>
      </dgm:prSet>
      <dgm:spPr/>
      <dgm:t>
        <a:bodyPr/>
        <a:lstStyle/>
        <a:p>
          <a:endParaRPr lang="tr-TR"/>
        </a:p>
      </dgm:t>
    </dgm:pt>
    <dgm:pt modelId="{078C3504-A3D8-4286-8E99-8BC52BAE4182}" type="pres">
      <dgm:prSet presAssocID="{1CF80E0E-A9CF-4A40-8762-04D042917D2D}" presName="descendantText" presStyleLbl="alignAccFollowNode1" presStyleIdx="0" presStyleCnt="1" custScaleX="262764">
        <dgm:presLayoutVars>
          <dgm:bulletEnabled val="1"/>
        </dgm:presLayoutVars>
      </dgm:prSet>
      <dgm:spPr/>
      <dgm:t>
        <a:bodyPr/>
        <a:lstStyle/>
        <a:p>
          <a:endParaRPr lang="tr-TR"/>
        </a:p>
      </dgm:t>
    </dgm:pt>
  </dgm:ptLst>
  <dgm:cxnLst>
    <dgm:cxn modelId="{F13ABC2B-240C-4E3C-8C03-EF4DCB785646}" type="presOf" srcId="{F79FC84F-2693-4C4E-87FC-4D6BF0A952E7}" destId="{0B3F68A2-36F5-435D-B718-29132E9075F4}" srcOrd="0" destOrd="0" presId="urn:microsoft.com/office/officeart/2005/8/layout/vList5"/>
    <dgm:cxn modelId="{475139C8-A24D-4248-9DAE-1985EDAF8494}" type="presOf" srcId="{1CF80E0E-A9CF-4A40-8762-04D042917D2D}" destId="{0427913F-7EC3-4D74-8858-FA656C120205}" srcOrd="0" destOrd="0" presId="urn:microsoft.com/office/officeart/2005/8/layout/vList5"/>
    <dgm:cxn modelId="{1C161ADB-EDFE-4331-93CA-E2CE29FB0340}" type="presOf" srcId="{793E84DC-78B1-4CC5-8718-ADEEFB495BBE}" destId="{078C3504-A3D8-4286-8E99-8BC52BAE4182}" srcOrd="0" destOrd="0" presId="urn:microsoft.com/office/officeart/2005/8/layout/vList5"/>
    <dgm:cxn modelId="{4FC25DE0-B8DD-44BE-8C66-B057B9B6D52C}" srcId="{1CF80E0E-A9CF-4A40-8762-04D042917D2D}" destId="{793E84DC-78B1-4CC5-8718-ADEEFB495BBE}" srcOrd="0" destOrd="0" parTransId="{F627055E-E9B5-49E9-A83B-B12ED727DDEC}" sibTransId="{8A4D7182-CB5B-4E9E-8BF3-3C8968526EB1}"/>
    <dgm:cxn modelId="{9C217AB1-A3A9-479E-80B5-0AEB0BF8D001}" srcId="{F79FC84F-2693-4C4E-87FC-4D6BF0A952E7}" destId="{1CF80E0E-A9CF-4A40-8762-04D042917D2D}" srcOrd="0" destOrd="0" parTransId="{9FF1F74D-C894-4548-AD3A-47C6CF0A284A}" sibTransId="{5971E2A9-4C62-477D-B4E7-59ECCE62D0F7}"/>
    <dgm:cxn modelId="{4B992EBC-775D-45CF-80E7-B3C5AE1DFA14}" type="presParOf" srcId="{0B3F68A2-36F5-435D-B718-29132E9075F4}" destId="{605226B1-AFD7-499E-9595-BD4E19296631}" srcOrd="0" destOrd="0" presId="urn:microsoft.com/office/officeart/2005/8/layout/vList5"/>
    <dgm:cxn modelId="{0F67F562-517F-43A7-9365-CC97D5E31144}" type="presParOf" srcId="{605226B1-AFD7-499E-9595-BD4E19296631}" destId="{0427913F-7EC3-4D74-8858-FA656C120205}" srcOrd="0" destOrd="0" presId="urn:microsoft.com/office/officeart/2005/8/layout/vList5"/>
    <dgm:cxn modelId="{DFB292E6-EC8B-400F-B037-90349E03014F}" type="presParOf" srcId="{605226B1-AFD7-499E-9595-BD4E19296631}" destId="{078C3504-A3D8-4286-8E99-8BC52BAE4182}"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6BB0AA-12D8-40F7-A15B-837A698B5E86}" type="doc">
      <dgm:prSet loTypeId="urn:microsoft.com/office/officeart/2005/8/layout/vList2" loCatId="list" qsTypeId="urn:microsoft.com/office/officeart/2005/8/quickstyle/simple1#11" qsCatId="simple" csTypeId="urn:microsoft.com/office/officeart/2005/8/colors/accent1_2#11" csCatId="accent1" phldr="1"/>
      <dgm:spPr/>
      <dgm:t>
        <a:bodyPr/>
        <a:lstStyle/>
        <a:p>
          <a:endParaRPr lang="tr-TR"/>
        </a:p>
      </dgm:t>
    </dgm:pt>
    <dgm:pt modelId="{596DF866-687C-4451-B159-52808C8898B3}">
      <dgm:prSet custT="1"/>
      <dgm:spPr/>
      <dgm:t>
        <a:bodyPr/>
        <a:lstStyle/>
        <a:p>
          <a:pPr rtl="0"/>
          <a:r>
            <a:rPr lang="tr-TR" sz="2400" b="1"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dirty="0"/>
        </a:p>
      </dgm:t>
    </dgm:pt>
    <dgm:pt modelId="{C4149BE8-397D-4D6C-BE89-5EEDF19A4481}" type="parTrans" cxnId="{E1867104-D20A-4BB8-BF2A-46A990B29098}">
      <dgm:prSet/>
      <dgm:spPr/>
      <dgm:t>
        <a:bodyPr/>
        <a:lstStyle/>
        <a:p>
          <a:endParaRPr lang="tr-TR" sz="2400" b="1"/>
        </a:p>
      </dgm:t>
    </dgm:pt>
    <dgm:pt modelId="{AFD8E028-8ED0-450F-AAED-789C962AD6B2}" type="sibTrans" cxnId="{E1867104-D20A-4BB8-BF2A-46A990B29098}">
      <dgm:prSet/>
      <dgm:spPr/>
      <dgm:t>
        <a:bodyPr/>
        <a:lstStyle/>
        <a:p>
          <a:endParaRPr lang="tr-TR" sz="2400" b="1"/>
        </a:p>
      </dgm:t>
    </dgm:pt>
    <dgm:pt modelId="{BB9CAEDB-4E44-4696-B1F2-F44790276F2B}" type="pres">
      <dgm:prSet presAssocID="{FF6BB0AA-12D8-40F7-A15B-837A698B5E86}" presName="linear" presStyleCnt="0">
        <dgm:presLayoutVars>
          <dgm:animLvl val="lvl"/>
          <dgm:resizeHandles val="exact"/>
        </dgm:presLayoutVars>
      </dgm:prSet>
      <dgm:spPr/>
      <dgm:t>
        <a:bodyPr/>
        <a:lstStyle/>
        <a:p>
          <a:endParaRPr lang="tr-TR"/>
        </a:p>
      </dgm:t>
    </dgm:pt>
    <dgm:pt modelId="{0FE9B23A-BF25-4553-991A-B46D30E61F8F}" type="pres">
      <dgm:prSet presAssocID="{596DF866-687C-4451-B159-52808C8898B3}" presName="parentText" presStyleLbl="node1" presStyleIdx="0" presStyleCnt="1" custScaleY="788618">
        <dgm:presLayoutVars>
          <dgm:chMax val="0"/>
          <dgm:bulletEnabled val="1"/>
        </dgm:presLayoutVars>
      </dgm:prSet>
      <dgm:spPr/>
      <dgm:t>
        <a:bodyPr/>
        <a:lstStyle/>
        <a:p>
          <a:endParaRPr lang="tr-TR"/>
        </a:p>
      </dgm:t>
    </dgm:pt>
  </dgm:ptLst>
  <dgm:cxnLst>
    <dgm:cxn modelId="{53EB33E2-05BD-4821-9761-D9FC20AAD858}" type="presOf" srcId="{FF6BB0AA-12D8-40F7-A15B-837A698B5E86}" destId="{BB9CAEDB-4E44-4696-B1F2-F44790276F2B}" srcOrd="0" destOrd="0" presId="urn:microsoft.com/office/officeart/2005/8/layout/vList2"/>
    <dgm:cxn modelId="{E1867104-D20A-4BB8-BF2A-46A990B29098}" srcId="{FF6BB0AA-12D8-40F7-A15B-837A698B5E86}" destId="{596DF866-687C-4451-B159-52808C8898B3}" srcOrd="0" destOrd="0" parTransId="{C4149BE8-397D-4D6C-BE89-5EEDF19A4481}" sibTransId="{AFD8E028-8ED0-450F-AAED-789C962AD6B2}"/>
    <dgm:cxn modelId="{2186D300-369A-4AE6-BD71-AF0993D4076D}" type="presOf" srcId="{596DF866-687C-4451-B159-52808C8898B3}" destId="{0FE9B23A-BF25-4553-991A-B46D30E61F8F}" srcOrd="0" destOrd="0" presId="urn:microsoft.com/office/officeart/2005/8/layout/vList2"/>
    <dgm:cxn modelId="{17651C94-6640-4741-B572-D818FB16D41F}" type="presParOf" srcId="{BB9CAEDB-4E44-4696-B1F2-F44790276F2B}" destId="{0FE9B23A-BF25-4553-991A-B46D30E61F8F}" srcOrd="0"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BA9938-5011-4DF5-9672-F94003A00EA7}" type="doc">
      <dgm:prSet loTypeId="urn:microsoft.com/office/officeart/2005/8/layout/bList2#7" loCatId="list" qsTypeId="urn:microsoft.com/office/officeart/2005/8/quickstyle/simple1#12" qsCatId="simple" csTypeId="urn:microsoft.com/office/officeart/2005/8/colors/accent1_2#12" csCatId="accent1" phldr="1"/>
      <dgm:spPr/>
      <dgm:t>
        <a:bodyPr/>
        <a:lstStyle/>
        <a:p>
          <a:endParaRPr lang="tr-TR"/>
        </a:p>
      </dgm:t>
    </dgm:pt>
    <dgm:pt modelId="{3688B362-8744-4B14-B2A2-86D33A42AA12}">
      <dgm:prSet custT="1"/>
      <dgm:spPr/>
      <dgm:t>
        <a:bodyPr/>
        <a:lstStyle/>
        <a:p>
          <a:pPr rtl="0"/>
          <a:r>
            <a:rPr lang="tr-TR" sz="3200" b="1" dirty="0" smtClean="0"/>
            <a:t>İşyeri Sağlık ve Güvenlik Kurulu (İSGK)</a:t>
          </a:r>
          <a:endParaRPr lang="tr-TR" sz="3200" dirty="0"/>
        </a:p>
      </dgm:t>
    </dgm:pt>
    <dgm:pt modelId="{12198F55-2DF1-411F-95A7-44782E4DE841}" type="parTrans" cxnId="{06CEF229-38E3-432D-8DB9-17175FB32631}">
      <dgm:prSet/>
      <dgm:spPr/>
      <dgm:t>
        <a:bodyPr/>
        <a:lstStyle/>
        <a:p>
          <a:endParaRPr lang="tr-TR"/>
        </a:p>
      </dgm:t>
    </dgm:pt>
    <dgm:pt modelId="{6DBFB9B9-0EC9-449D-AD43-6C9A1ED7D896}" type="sibTrans" cxnId="{06CEF229-38E3-432D-8DB9-17175FB32631}">
      <dgm:prSet/>
      <dgm:spPr/>
      <dgm:t>
        <a:bodyPr/>
        <a:lstStyle/>
        <a:p>
          <a:endParaRPr lang="tr-TR"/>
        </a:p>
      </dgm:t>
    </dgm:pt>
    <dgm:pt modelId="{66047057-A9DB-4181-9655-0AF870C3EB6F}">
      <dgm:prSet custT="1"/>
      <dgm:spPr/>
      <dgm:t>
        <a:bodyPr/>
        <a:lstStyle/>
        <a:p>
          <a:pPr rtl="0"/>
          <a:r>
            <a:rPr lang="tr-TR" sz="2800" dirty="0" smtClean="0"/>
            <a:t>Elli  ve  daha  fazla  çalışanın  bulunduğu  ve  altı  aydan  fazla  süren  sürekli  işlerin  yapıldığı işyerlerinde  </a:t>
          </a:r>
          <a:r>
            <a:rPr lang="tr-TR" sz="2800" b="1" u="sng" dirty="0" smtClean="0"/>
            <a:t>işveren,  iş  sağlığı  ve  güvenliği  ile  ilgili  çalışmalarda  bulunmak  üzere  kurul oluşturur. </a:t>
          </a:r>
          <a:r>
            <a:rPr lang="tr-TR" sz="2800" dirty="0" smtClean="0"/>
            <a:t>İşveren, iş sağlığı ve güvenliği mevzuatına uygun kurul kararlarını uygular.</a:t>
          </a:r>
          <a:endParaRPr lang="tr-TR" sz="2800" dirty="0"/>
        </a:p>
      </dgm:t>
    </dgm:pt>
    <dgm:pt modelId="{31AF1532-3899-42B5-8EBF-158DF3010D46}" type="parTrans" cxnId="{CF7102FB-1128-4A19-A446-41501ED5ADE5}">
      <dgm:prSet/>
      <dgm:spPr/>
      <dgm:t>
        <a:bodyPr/>
        <a:lstStyle/>
        <a:p>
          <a:endParaRPr lang="tr-TR"/>
        </a:p>
      </dgm:t>
    </dgm:pt>
    <dgm:pt modelId="{241E4C5C-760C-43C1-B288-2CB5AE2988A2}" type="sibTrans" cxnId="{CF7102FB-1128-4A19-A446-41501ED5ADE5}">
      <dgm:prSet/>
      <dgm:spPr/>
      <dgm:t>
        <a:bodyPr/>
        <a:lstStyle/>
        <a:p>
          <a:endParaRPr lang="tr-TR"/>
        </a:p>
      </dgm:t>
    </dgm:pt>
    <dgm:pt modelId="{709D5B43-0C5D-4DB1-9FF4-3913667D6D81}" type="pres">
      <dgm:prSet presAssocID="{06BA9938-5011-4DF5-9672-F94003A00EA7}" presName="diagram" presStyleCnt="0">
        <dgm:presLayoutVars>
          <dgm:dir/>
          <dgm:animLvl val="lvl"/>
          <dgm:resizeHandles val="exact"/>
        </dgm:presLayoutVars>
      </dgm:prSet>
      <dgm:spPr/>
      <dgm:t>
        <a:bodyPr/>
        <a:lstStyle/>
        <a:p>
          <a:endParaRPr lang="tr-TR"/>
        </a:p>
      </dgm:t>
    </dgm:pt>
    <dgm:pt modelId="{296348A4-A787-4F40-A986-0AD5453BC461}" type="pres">
      <dgm:prSet presAssocID="{3688B362-8744-4B14-B2A2-86D33A42AA12}" presName="compNode" presStyleCnt="0"/>
      <dgm:spPr/>
    </dgm:pt>
    <dgm:pt modelId="{1E9B26C5-7D1D-423A-AB0C-CF2D1DAFBB69}" type="pres">
      <dgm:prSet presAssocID="{3688B362-8744-4B14-B2A2-86D33A42AA12}" presName="childRect" presStyleLbl="bgAcc1" presStyleIdx="0" presStyleCnt="1" custScaleX="256216">
        <dgm:presLayoutVars>
          <dgm:bulletEnabled val="1"/>
        </dgm:presLayoutVars>
      </dgm:prSet>
      <dgm:spPr/>
      <dgm:t>
        <a:bodyPr/>
        <a:lstStyle/>
        <a:p>
          <a:endParaRPr lang="tr-TR"/>
        </a:p>
      </dgm:t>
    </dgm:pt>
    <dgm:pt modelId="{77294EF5-8746-4C7A-B620-A307D756D1BE}" type="pres">
      <dgm:prSet presAssocID="{3688B362-8744-4B14-B2A2-86D33A42AA12}" presName="parentText" presStyleLbl="node1" presStyleIdx="0" presStyleCnt="0">
        <dgm:presLayoutVars>
          <dgm:chMax val="0"/>
          <dgm:bulletEnabled val="1"/>
        </dgm:presLayoutVars>
      </dgm:prSet>
      <dgm:spPr/>
      <dgm:t>
        <a:bodyPr/>
        <a:lstStyle/>
        <a:p>
          <a:endParaRPr lang="tr-TR"/>
        </a:p>
      </dgm:t>
    </dgm:pt>
    <dgm:pt modelId="{B80EDA27-F2F8-441A-AF65-034D9ACDF1FA}" type="pres">
      <dgm:prSet presAssocID="{3688B362-8744-4B14-B2A2-86D33A42AA12}" presName="parentRect" presStyleLbl="alignNode1" presStyleIdx="0" presStyleCnt="1" custScaleX="256216"/>
      <dgm:spPr/>
      <dgm:t>
        <a:bodyPr/>
        <a:lstStyle/>
        <a:p>
          <a:endParaRPr lang="tr-TR"/>
        </a:p>
      </dgm:t>
    </dgm:pt>
    <dgm:pt modelId="{C130B1E4-3182-466D-ACE0-625B56CDCA90}" type="pres">
      <dgm:prSet presAssocID="{3688B362-8744-4B14-B2A2-86D33A42AA12}" presName="adorn" presStyleLbl="fgAccFollowNode1" presStyleIdx="0" presStyleCnt="1" custLinFactX="78386" custLinFactNeighborX="100000" custLinFactNeighborY="-2531"/>
      <dgm:spPr>
        <a:blipFill rotWithShape="0">
          <a:blip xmlns:r="http://schemas.openxmlformats.org/officeDocument/2006/relationships" r:embed="rId1"/>
          <a:stretch>
            <a:fillRect/>
          </a:stretch>
        </a:blipFill>
      </dgm:spPr>
      <dgm:t>
        <a:bodyPr/>
        <a:lstStyle/>
        <a:p>
          <a:endParaRPr lang="tr-TR"/>
        </a:p>
      </dgm:t>
    </dgm:pt>
  </dgm:ptLst>
  <dgm:cxnLst>
    <dgm:cxn modelId="{719BD799-CCDF-4933-87CA-1CF8F2FFB7D5}" type="presOf" srcId="{06BA9938-5011-4DF5-9672-F94003A00EA7}" destId="{709D5B43-0C5D-4DB1-9FF4-3913667D6D81}" srcOrd="0" destOrd="0" presId="urn:microsoft.com/office/officeart/2005/8/layout/bList2#7"/>
    <dgm:cxn modelId="{06CEF229-38E3-432D-8DB9-17175FB32631}" srcId="{06BA9938-5011-4DF5-9672-F94003A00EA7}" destId="{3688B362-8744-4B14-B2A2-86D33A42AA12}" srcOrd="0" destOrd="0" parTransId="{12198F55-2DF1-411F-95A7-44782E4DE841}" sibTransId="{6DBFB9B9-0EC9-449D-AD43-6C9A1ED7D896}"/>
    <dgm:cxn modelId="{CF7102FB-1128-4A19-A446-41501ED5ADE5}" srcId="{3688B362-8744-4B14-B2A2-86D33A42AA12}" destId="{66047057-A9DB-4181-9655-0AF870C3EB6F}" srcOrd="0" destOrd="0" parTransId="{31AF1532-3899-42B5-8EBF-158DF3010D46}" sibTransId="{241E4C5C-760C-43C1-B288-2CB5AE2988A2}"/>
    <dgm:cxn modelId="{0D0D81DA-8375-4A74-ADDC-B6A179616D5D}" type="presOf" srcId="{3688B362-8744-4B14-B2A2-86D33A42AA12}" destId="{B80EDA27-F2F8-441A-AF65-034D9ACDF1FA}" srcOrd="1" destOrd="0" presId="urn:microsoft.com/office/officeart/2005/8/layout/bList2#7"/>
    <dgm:cxn modelId="{07AD127E-F66E-4AE8-BAAB-6E1C661640B9}" type="presOf" srcId="{3688B362-8744-4B14-B2A2-86D33A42AA12}" destId="{77294EF5-8746-4C7A-B620-A307D756D1BE}" srcOrd="0" destOrd="0" presId="urn:microsoft.com/office/officeart/2005/8/layout/bList2#7"/>
    <dgm:cxn modelId="{ED2617B3-C845-45DA-9CBB-506F4B917BC3}" type="presOf" srcId="{66047057-A9DB-4181-9655-0AF870C3EB6F}" destId="{1E9B26C5-7D1D-423A-AB0C-CF2D1DAFBB69}" srcOrd="0" destOrd="0" presId="urn:microsoft.com/office/officeart/2005/8/layout/bList2#7"/>
    <dgm:cxn modelId="{76E4E359-3584-4F2D-AADA-473B6C11BA7F}" type="presParOf" srcId="{709D5B43-0C5D-4DB1-9FF4-3913667D6D81}" destId="{296348A4-A787-4F40-A986-0AD5453BC461}" srcOrd="0" destOrd="0" presId="urn:microsoft.com/office/officeart/2005/8/layout/bList2#7"/>
    <dgm:cxn modelId="{33893646-DAD9-404D-BC2A-9B0BB7443FCB}" type="presParOf" srcId="{296348A4-A787-4F40-A986-0AD5453BC461}" destId="{1E9B26C5-7D1D-423A-AB0C-CF2D1DAFBB69}" srcOrd="0" destOrd="0" presId="urn:microsoft.com/office/officeart/2005/8/layout/bList2#7"/>
    <dgm:cxn modelId="{7A2E3F67-BC46-485A-ACE2-BCB3B4413576}" type="presParOf" srcId="{296348A4-A787-4F40-A986-0AD5453BC461}" destId="{77294EF5-8746-4C7A-B620-A307D756D1BE}" srcOrd="1" destOrd="0" presId="urn:microsoft.com/office/officeart/2005/8/layout/bList2#7"/>
    <dgm:cxn modelId="{E727A89B-FE74-42B9-9DB6-88D92AF14CDE}" type="presParOf" srcId="{296348A4-A787-4F40-A986-0AD5453BC461}" destId="{B80EDA27-F2F8-441A-AF65-034D9ACDF1FA}" srcOrd="2" destOrd="0" presId="urn:microsoft.com/office/officeart/2005/8/layout/bList2#7"/>
    <dgm:cxn modelId="{81D8EE29-BF32-48F7-8F43-88A0DA436706}" type="presParOf" srcId="{296348A4-A787-4F40-A986-0AD5453BC461}" destId="{C130B1E4-3182-466D-ACE0-625B56CDCA90}" srcOrd="3" destOrd="0" presId="urn:microsoft.com/office/officeart/2005/8/layout/bList2#7"/>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0423B4-2FA8-48CA-9195-744BDBDC8CE6}" type="doc">
      <dgm:prSet loTypeId="urn:microsoft.com/office/officeart/2005/8/layout/hList1" loCatId="list" qsTypeId="urn:microsoft.com/office/officeart/2005/8/quickstyle/simple1#13" qsCatId="simple" csTypeId="urn:microsoft.com/office/officeart/2005/8/colors/accent1_2#13" csCatId="accent1" phldr="1"/>
      <dgm:spPr/>
      <dgm:t>
        <a:bodyPr/>
        <a:lstStyle/>
        <a:p>
          <a:endParaRPr lang="tr-TR"/>
        </a:p>
      </dgm:t>
    </dgm:pt>
    <dgm:pt modelId="{EF157A5E-A843-43E4-8E80-D54521F5298D}">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4F05C3B2-9B70-4DD7-BEDF-9D4363E0C9AF}" type="parTrans" cxnId="{167773DF-5E51-42EF-8043-575BC9418EDD}">
      <dgm:prSet/>
      <dgm:spPr/>
      <dgm:t>
        <a:bodyPr/>
        <a:lstStyle/>
        <a:p>
          <a:endParaRPr lang="tr-TR"/>
        </a:p>
      </dgm:t>
    </dgm:pt>
    <dgm:pt modelId="{B71DCE18-8957-4036-A7D9-B42B41A31B52}" type="sibTrans" cxnId="{167773DF-5E51-42EF-8043-575BC9418EDD}">
      <dgm:prSet/>
      <dgm:spPr/>
      <dgm:t>
        <a:bodyPr/>
        <a:lstStyle/>
        <a:p>
          <a:endParaRPr lang="tr-TR"/>
        </a:p>
      </dgm:t>
    </dgm:pt>
    <dgm:pt modelId="{2F061611-8858-4598-B311-C43AB542DE0C}">
      <dgm:prSet/>
      <dgm:spPr/>
      <dgm:t>
        <a:bodyPr/>
        <a:lstStyle/>
        <a:p>
          <a:pPr rtl="0"/>
          <a:r>
            <a:rPr lang="tr-TR" b="1" dirty="0" smtClean="0"/>
            <a:t>İşverene bağlı, </a:t>
          </a:r>
          <a:r>
            <a:rPr lang="tr-TR" dirty="0" smtClean="0"/>
            <a:t>fabrika, müessese, işletme veya işletmeler grubu gibi </a:t>
          </a:r>
          <a:r>
            <a:rPr lang="tr-TR" b="1" dirty="0" smtClean="0"/>
            <a:t>birden çok işyeri bulunduğu hallerde elli ve daha fazla çalışanın bulunduğu her bir işyerinde ayrı ayrı kurul kurulur.</a:t>
          </a:r>
          <a:endParaRPr lang="tr-TR" b="1" dirty="0"/>
        </a:p>
      </dgm:t>
    </dgm:pt>
    <dgm:pt modelId="{DCFE5805-9F77-4F57-ABCE-4CF1B9DB9FCF}" type="parTrans" cxnId="{40DA364D-A755-4984-8429-22A300960FAE}">
      <dgm:prSet/>
      <dgm:spPr/>
      <dgm:t>
        <a:bodyPr/>
        <a:lstStyle/>
        <a:p>
          <a:endParaRPr lang="tr-TR"/>
        </a:p>
      </dgm:t>
    </dgm:pt>
    <dgm:pt modelId="{D97CF55C-979C-4BFB-904A-50D16FD4175C}" type="sibTrans" cxnId="{40DA364D-A755-4984-8429-22A300960FAE}">
      <dgm:prSet/>
      <dgm:spPr/>
      <dgm:t>
        <a:bodyPr/>
        <a:lstStyle/>
        <a:p>
          <a:endParaRPr lang="tr-TR"/>
        </a:p>
      </dgm:t>
    </dgm:pt>
    <dgm:pt modelId="{A1FC17EC-ECEB-42A5-BAB4-6780B015C62D}" type="pres">
      <dgm:prSet presAssocID="{7C0423B4-2FA8-48CA-9195-744BDBDC8CE6}" presName="Name0" presStyleCnt="0">
        <dgm:presLayoutVars>
          <dgm:dir/>
          <dgm:animLvl val="lvl"/>
          <dgm:resizeHandles val="exact"/>
        </dgm:presLayoutVars>
      </dgm:prSet>
      <dgm:spPr/>
      <dgm:t>
        <a:bodyPr/>
        <a:lstStyle/>
        <a:p>
          <a:endParaRPr lang="tr-TR"/>
        </a:p>
      </dgm:t>
    </dgm:pt>
    <dgm:pt modelId="{F78D65C1-EFBF-4116-96C8-C7D023C7FE4A}" type="pres">
      <dgm:prSet presAssocID="{EF157A5E-A843-43E4-8E80-D54521F5298D}" presName="composite" presStyleCnt="0"/>
      <dgm:spPr/>
    </dgm:pt>
    <dgm:pt modelId="{340CDB4E-803C-4B1C-937E-B9AD2292D724}" type="pres">
      <dgm:prSet presAssocID="{EF157A5E-A843-43E4-8E80-D54521F5298D}" presName="parTx" presStyleLbl="alignNode1" presStyleIdx="0" presStyleCnt="1">
        <dgm:presLayoutVars>
          <dgm:chMax val="0"/>
          <dgm:chPref val="0"/>
          <dgm:bulletEnabled val="1"/>
        </dgm:presLayoutVars>
      </dgm:prSet>
      <dgm:spPr/>
      <dgm:t>
        <a:bodyPr/>
        <a:lstStyle/>
        <a:p>
          <a:endParaRPr lang="tr-TR"/>
        </a:p>
      </dgm:t>
    </dgm:pt>
    <dgm:pt modelId="{4DC51BF7-C027-4AAF-951B-0DC5F3D8907E}" type="pres">
      <dgm:prSet presAssocID="{EF157A5E-A843-43E4-8E80-D54521F5298D}" presName="desTx" presStyleLbl="alignAccFollowNode1" presStyleIdx="0" presStyleCnt="1">
        <dgm:presLayoutVars>
          <dgm:bulletEnabled val="1"/>
        </dgm:presLayoutVars>
      </dgm:prSet>
      <dgm:spPr/>
      <dgm:t>
        <a:bodyPr/>
        <a:lstStyle/>
        <a:p>
          <a:endParaRPr lang="tr-TR"/>
        </a:p>
      </dgm:t>
    </dgm:pt>
  </dgm:ptLst>
  <dgm:cxnLst>
    <dgm:cxn modelId="{291653CE-954A-4386-ADFF-CA37F099A522}" type="presOf" srcId="{2F061611-8858-4598-B311-C43AB542DE0C}" destId="{4DC51BF7-C027-4AAF-951B-0DC5F3D8907E}" srcOrd="0" destOrd="0" presId="urn:microsoft.com/office/officeart/2005/8/layout/hList1"/>
    <dgm:cxn modelId="{438657D5-E9DA-4B29-BA88-B335F68C3E4A}" type="presOf" srcId="{7C0423B4-2FA8-48CA-9195-744BDBDC8CE6}" destId="{A1FC17EC-ECEB-42A5-BAB4-6780B015C62D}" srcOrd="0" destOrd="0" presId="urn:microsoft.com/office/officeart/2005/8/layout/hList1"/>
    <dgm:cxn modelId="{40DA364D-A755-4984-8429-22A300960FAE}" srcId="{EF157A5E-A843-43E4-8E80-D54521F5298D}" destId="{2F061611-8858-4598-B311-C43AB542DE0C}" srcOrd="0" destOrd="0" parTransId="{DCFE5805-9F77-4F57-ABCE-4CF1B9DB9FCF}" sibTransId="{D97CF55C-979C-4BFB-904A-50D16FD4175C}"/>
    <dgm:cxn modelId="{167773DF-5E51-42EF-8043-575BC9418EDD}" srcId="{7C0423B4-2FA8-48CA-9195-744BDBDC8CE6}" destId="{EF157A5E-A843-43E4-8E80-D54521F5298D}" srcOrd="0" destOrd="0" parTransId="{4F05C3B2-9B70-4DD7-BEDF-9D4363E0C9AF}" sibTransId="{B71DCE18-8957-4036-A7D9-B42B41A31B52}"/>
    <dgm:cxn modelId="{29CB587C-8BB2-43E9-99C6-25EEF1A9732C}" type="presOf" srcId="{EF157A5E-A843-43E4-8E80-D54521F5298D}" destId="{340CDB4E-803C-4B1C-937E-B9AD2292D724}" srcOrd="0" destOrd="0" presId="urn:microsoft.com/office/officeart/2005/8/layout/hList1"/>
    <dgm:cxn modelId="{C9CA05E8-04E0-4CCE-84BB-F1DD22AAB5A4}" type="presParOf" srcId="{A1FC17EC-ECEB-42A5-BAB4-6780B015C62D}" destId="{F78D65C1-EFBF-4116-96C8-C7D023C7FE4A}" srcOrd="0" destOrd="0" presId="urn:microsoft.com/office/officeart/2005/8/layout/hList1"/>
    <dgm:cxn modelId="{04814E25-5175-40DC-9A6B-3976B3A6CB5A}" type="presParOf" srcId="{F78D65C1-EFBF-4116-96C8-C7D023C7FE4A}" destId="{340CDB4E-803C-4B1C-937E-B9AD2292D724}" srcOrd="0" destOrd="0" presId="urn:microsoft.com/office/officeart/2005/8/layout/hList1"/>
    <dgm:cxn modelId="{831F72B3-6B15-42D0-9965-D9BA94DA34F2}" type="presParOf" srcId="{F78D65C1-EFBF-4116-96C8-C7D023C7FE4A}" destId="{4DC51BF7-C027-4AAF-951B-0DC5F3D8907E}" srcOrd="1" destOrd="0" presId="urn:microsoft.com/office/officeart/2005/8/layout/h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070A5A-74EF-40C8-8A73-E547DAEB0F5C}" type="doc">
      <dgm:prSet loTypeId="urn:microsoft.com/office/officeart/2005/8/layout/radial6" loCatId="cycle" qsTypeId="urn:microsoft.com/office/officeart/2005/8/quickstyle/simple2" qsCatId="simple" csTypeId="urn:microsoft.com/office/officeart/2005/8/colors/accent1_2#14" csCatId="accent1" phldr="1"/>
      <dgm:spPr/>
      <dgm:t>
        <a:bodyPr/>
        <a:lstStyle/>
        <a:p>
          <a:endParaRPr lang="tr-TR"/>
        </a:p>
      </dgm:t>
    </dgm:pt>
    <dgm:pt modelId="{B3C6BD20-7665-4A7D-BD50-D49FB902B8FD}">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b="1" dirty="0" smtClean="0"/>
            <a:t>İSG Kurul Üyeleri</a:t>
          </a:r>
          <a:endParaRPr lang="tr-TR" b="1" dirty="0"/>
        </a:p>
      </dgm:t>
    </dgm:pt>
    <dgm:pt modelId="{F6936766-A489-4AA7-97DC-2D93639ACB4B}" type="parTrans" cxnId="{6ED42448-43C5-4887-BABB-191CCF7B6E03}">
      <dgm:prSet/>
      <dgm:spPr/>
      <dgm:t>
        <a:bodyPr/>
        <a:lstStyle/>
        <a:p>
          <a:endParaRPr lang="tr-TR"/>
        </a:p>
      </dgm:t>
    </dgm:pt>
    <dgm:pt modelId="{664E9DEF-16E4-412F-B658-D4AD28D0C9D9}" type="sibTrans" cxnId="{6ED42448-43C5-4887-BABB-191CCF7B6E03}">
      <dgm:prSet/>
      <dgm:spPr/>
      <dgm:t>
        <a:bodyPr/>
        <a:lstStyle/>
        <a:p>
          <a:endParaRPr lang="tr-TR"/>
        </a:p>
      </dgm:t>
    </dgm:pt>
    <dgm:pt modelId="{D713E08E-BD6F-4E3B-B7A0-19D70EE2738A}">
      <dgm:prSet phldrT="[Metin]" custT="1">
        <dgm:style>
          <a:lnRef idx="1">
            <a:schemeClr val="accent6"/>
          </a:lnRef>
          <a:fillRef idx="3">
            <a:schemeClr val="accent6"/>
          </a:fillRef>
          <a:effectRef idx="2">
            <a:schemeClr val="accent6"/>
          </a:effectRef>
          <a:fontRef idx="minor">
            <a:schemeClr val="lt1"/>
          </a:fontRef>
        </dgm:style>
      </dgm:prSet>
      <dgm:spPr/>
      <dgm:t>
        <a:bodyPr/>
        <a:lstStyle/>
        <a:p>
          <a:r>
            <a:rPr lang="tr-TR" sz="1800" b="1" dirty="0" smtClean="0"/>
            <a:t>İşveren veya Vekili</a:t>
          </a:r>
          <a:endParaRPr lang="tr-TR" sz="1800" b="1" dirty="0"/>
        </a:p>
      </dgm:t>
    </dgm:pt>
    <dgm:pt modelId="{797E67FC-9CDE-4C57-950A-06A09328AEEB}" type="parTrans" cxnId="{0BEEB23C-7232-4877-ADC0-1D4ACCCAD456}">
      <dgm:prSet/>
      <dgm:spPr/>
      <dgm:t>
        <a:bodyPr/>
        <a:lstStyle/>
        <a:p>
          <a:endParaRPr lang="tr-TR"/>
        </a:p>
      </dgm:t>
    </dgm:pt>
    <dgm:pt modelId="{9BA62323-A7CF-4800-BAFB-09CAC51B6A93}" type="sibTrans" cxnId="{0BEEB23C-7232-4877-ADC0-1D4ACCCAD456}">
      <dgm:prSet/>
      <dgm:spPr/>
      <dgm:t>
        <a:bodyPr/>
        <a:lstStyle/>
        <a:p>
          <a:endParaRPr lang="tr-TR"/>
        </a:p>
      </dgm:t>
    </dgm:pt>
    <dgm:pt modelId="{EED5051F-CB9A-4D47-B7AD-B871C90648F3}">
      <dgm:prSet phldrT="[Metin]">
        <dgm:style>
          <a:lnRef idx="1">
            <a:schemeClr val="accent2"/>
          </a:lnRef>
          <a:fillRef idx="3">
            <a:schemeClr val="accent2"/>
          </a:fillRef>
          <a:effectRef idx="2">
            <a:schemeClr val="accent2"/>
          </a:effectRef>
          <a:fontRef idx="minor">
            <a:schemeClr val="lt1"/>
          </a:fontRef>
        </dgm:style>
      </dgm:prSet>
      <dgm:spPr/>
      <dgm:t>
        <a:bodyPr/>
        <a:lstStyle/>
        <a:p>
          <a:r>
            <a:rPr lang="tr-TR" b="1" dirty="0" smtClean="0"/>
            <a:t>Sivil Savunma Uzmanı</a:t>
          </a:r>
          <a:endParaRPr lang="tr-TR" b="1" dirty="0"/>
        </a:p>
      </dgm:t>
    </dgm:pt>
    <dgm:pt modelId="{70D47920-99E4-4363-A2F3-6DDAF950BBA7}" type="parTrans" cxnId="{99FD4183-43D7-47A0-B20F-3653F50B2544}">
      <dgm:prSet/>
      <dgm:spPr/>
      <dgm:t>
        <a:bodyPr/>
        <a:lstStyle/>
        <a:p>
          <a:endParaRPr lang="tr-TR"/>
        </a:p>
      </dgm:t>
    </dgm:pt>
    <dgm:pt modelId="{D6F1873C-823C-402C-A330-FB21E911B818}" type="sibTrans" cxnId="{99FD4183-43D7-47A0-B20F-3653F50B2544}">
      <dgm:prSet/>
      <dgm:spPr/>
      <dgm:t>
        <a:bodyPr/>
        <a:lstStyle/>
        <a:p>
          <a:endParaRPr lang="tr-TR"/>
        </a:p>
      </dgm:t>
    </dgm:pt>
    <dgm:pt modelId="{F15B5D38-88BE-4A77-B3C0-E13D399F6CCB}">
      <dgm:prSet phldrT="[Metin]">
        <dgm:style>
          <a:lnRef idx="1">
            <a:schemeClr val="accent4"/>
          </a:lnRef>
          <a:fillRef idx="3">
            <a:schemeClr val="accent4"/>
          </a:fillRef>
          <a:effectRef idx="2">
            <a:schemeClr val="accent4"/>
          </a:effectRef>
          <a:fontRef idx="minor">
            <a:schemeClr val="lt1"/>
          </a:fontRef>
        </dgm:style>
      </dgm:prSet>
      <dgm:spPr/>
      <dgm:t>
        <a:bodyPr/>
        <a:lstStyle/>
        <a:p>
          <a:r>
            <a:rPr lang="tr-TR" b="1" dirty="0" smtClean="0"/>
            <a:t>Çalışan Temsilcisi</a:t>
          </a:r>
          <a:endParaRPr lang="tr-TR" b="1" dirty="0"/>
        </a:p>
      </dgm:t>
    </dgm:pt>
    <dgm:pt modelId="{BB4478F3-4224-40E6-BBC5-1AC3A3908CED}" type="parTrans" cxnId="{0A040AA3-6520-435C-919B-2D659E4E5779}">
      <dgm:prSet/>
      <dgm:spPr/>
      <dgm:t>
        <a:bodyPr/>
        <a:lstStyle/>
        <a:p>
          <a:endParaRPr lang="tr-TR"/>
        </a:p>
      </dgm:t>
    </dgm:pt>
    <dgm:pt modelId="{BAFB31F1-0736-4F98-83F6-5DA3D4E67260}" type="sibTrans" cxnId="{0A040AA3-6520-435C-919B-2D659E4E5779}">
      <dgm:prSet/>
      <dgm:spPr/>
      <dgm:t>
        <a:bodyPr/>
        <a:lstStyle/>
        <a:p>
          <a:endParaRPr lang="tr-TR"/>
        </a:p>
      </dgm:t>
    </dgm:pt>
    <dgm:pt modelId="{5CE8DC3F-B1CA-4B22-9585-9D608ACFD3EB}">
      <dgm:prSet phldrT="[Metin]">
        <dgm:style>
          <a:lnRef idx="1">
            <a:schemeClr val="accent5"/>
          </a:lnRef>
          <a:fillRef idx="3">
            <a:schemeClr val="accent5"/>
          </a:fillRef>
          <a:effectRef idx="2">
            <a:schemeClr val="accent5"/>
          </a:effectRef>
          <a:fontRef idx="minor">
            <a:schemeClr val="lt1"/>
          </a:fontRef>
        </dgm:style>
      </dgm:prSet>
      <dgm:spPr/>
      <dgm:t>
        <a:bodyPr/>
        <a:lstStyle/>
        <a:p>
          <a:r>
            <a:rPr lang="tr-TR" b="1" dirty="0" smtClean="0"/>
            <a:t>Çalışan</a:t>
          </a:r>
          <a:endParaRPr lang="tr-TR" b="1" dirty="0"/>
        </a:p>
      </dgm:t>
    </dgm:pt>
    <dgm:pt modelId="{D371E57E-4A05-4990-A6B1-EC157D5F240D}" type="parTrans" cxnId="{4F750881-00CE-474B-9723-2ED4269CEE4D}">
      <dgm:prSet/>
      <dgm:spPr/>
      <dgm:t>
        <a:bodyPr/>
        <a:lstStyle/>
        <a:p>
          <a:endParaRPr lang="tr-TR"/>
        </a:p>
      </dgm:t>
    </dgm:pt>
    <dgm:pt modelId="{D79CA40E-EA25-4424-9507-EFF8420ED81B}" type="sibTrans" cxnId="{4F750881-00CE-474B-9723-2ED4269CEE4D}">
      <dgm:prSet/>
      <dgm:spPr/>
      <dgm:t>
        <a:bodyPr/>
        <a:lstStyle/>
        <a:p>
          <a:endParaRPr lang="tr-TR"/>
        </a:p>
      </dgm:t>
    </dgm:pt>
    <dgm:pt modelId="{ADE3FAAC-6565-4871-9589-DB5A76F52BF8}">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İSG Uzmanı</a:t>
          </a:r>
          <a:endParaRPr lang="tr-TR" sz="1800" b="1" dirty="0"/>
        </a:p>
      </dgm:t>
    </dgm:pt>
    <dgm:pt modelId="{7C212641-DA93-4118-AB99-1361D3A2403D}" type="parTrans" cxnId="{84E2672D-F505-423D-9B21-B6B2073B56B3}">
      <dgm:prSet/>
      <dgm:spPr/>
      <dgm:t>
        <a:bodyPr/>
        <a:lstStyle/>
        <a:p>
          <a:endParaRPr lang="tr-TR"/>
        </a:p>
      </dgm:t>
    </dgm:pt>
    <dgm:pt modelId="{F21A0B29-BE10-49CA-894B-C0E5F7C5B018}" type="sibTrans" cxnId="{84E2672D-F505-423D-9B21-B6B2073B56B3}">
      <dgm:prSet/>
      <dgm:spPr/>
      <dgm:t>
        <a:bodyPr/>
        <a:lstStyle/>
        <a:p>
          <a:endParaRPr lang="tr-TR"/>
        </a:p>
      </dgm:t>
    </dgm:pt>
    <dgm:pt modelId="{CC664795-5806-4ECD-B2E5-DF3E12E0EED6}">
      <dgm:prSet custT="1">
        <dgm:style>
          <a:lnRef idx="1">
            <a:schemeClr val="accent3"/>
          </a:lnRef>
          <a:fillRef idx="3">
            <a:schemeClr val="accent3"/>
          </a:fillRef>
          <a:effectRef idx="2">
            <a:schemeClr val="accent3"/>
          </a:effectRef>
          <a:fontRef idx="minor">
            <a:schemeClr val="lt1"/>
          </a:fontRef>
        </dgm:style>
      </dgm:prSet>
      <dgm:spPr/>
      <dgm:t>
        <a:bodyPr/>
        <a:lstStyle/>
        <a:p>
          <a:r>
            <a:rPr lang="tr-TR" sz="1600" b="1" dirty="0" smtClean="0"/>
            <a:t>İnsan Kaynakları Sorumlusu</a:t>
          </a:r>
          <a:endParaRPr lang="tr-TR" sz="1600" b="1" dirty="0"/>
        </a:p>
      </dgm:t>
    </dgm:pt>
    <dgm:pt modelId="{9FC331FC-6644-4D6D-8AA2-EB25E2EB6397}" type="parTrans" cxnId="{F2C11A02-A53C-43B9-A215-E9DCCCCD26E7}">
      <dgm:prSet/>
      <dgm:spPr/>
      <dgm:t>
        <a:bodyPr/>
        <a:lstStyle/>
        <a:p>
          <a:endParaRPr lang="tr-TR"/>
        </a:p>
      </dgm:t>
    </dgm:pt>
    <dgm:pt modelId="{2BC6657C-9811-4A2F-A50E-05F7DBD4DC5C}" type="sibTrans" cxnId="{F2C11A02-A53C-43B9-A215-E9DCCCCD26E7}">
      <dgm:prSet/>
      <dgm:spPr/>
      <dgm:t>
        <a:bodyPr/>
        <a:lstStyle/>
        <a:p>
          <a:endParaRPr lang="tr-TR"/>
        </a:p>
      </dgm:t>
    </dgm:pt>
    <dgm:pt modelId="{A2C53714-1F84-4A8B-9CFA-99F113D6A660}">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İşyeri Hekimi</a:t>
          </a:r>
          <a:endParaRPr lang="tr-TR" sz="1800" b="1" dirty="0"/>
        </a:p>
      </dgm:t>
    </dgm:pt>
    <dgm:pt modelId="{35C59479-DBE8-47B7-AC33-E5837BC86C87}" type="parTrans" cxnId="{BD6A29C6-370E-4E88-9E8C-44B455AFEC05}">
      <dgm:prSet/>
      <dgm:spPr/>
      <dgm:t>
        <a:bodyPr/>
        <a:lstStyle/>
        <a:p>
          <a:endParaRPr lang="tr-TR"/>
        </a:p>
      </dgm:t>
    </dgm:pt>
    <dgm:pt modelId="{0D393E36-78E7-4068-B174-0BE810DE8F98}" type="sibTrans" cxnId="{BD6A29C6-370E-4E88-9E8C-44B455AFEC05}">
      <dgm:prSet/>
      <dgm:spPr/>
      <dgm:t>
        <a:bodyPr/>
        <a:lstStyle/>
        <a:p>
          <a:endParaRPr lang="tr-TR"/>
        </a:p>
      </dgm:t>
    </dgm:pt>
    <dgm:pt modelId="{AABD3243-A43D-480B-A440-69A36D00E2E4}">
      <dgm:prSet/>
      <dgm:spPr/>
      <dgm:t>
        <a:bodyPr/>
        <a:lstStyle/>
        <a:p>
          <a:endParaRPr lang="tr-TR"/>
        </a:p>
      </dgm:t>
    </dgm:pt>
    <dgm:pt modelId="{625FA8AC-5C1F-4DC3-A216-3B191762FF79}" type="parTrans" cxnId="{E6C3FA2B-D576-483B-82E7-A16FB705F865}">
      <dgm:prSet/>
      <dgm:spPr/>
      <dgm:t>
        <a:bodyPr/>
        <a:lstStyle/>
        <a:p>
          <a:endParaRPr lang="tr-TR"/>
        </a:p>
      </dgm:t>
    </dgm:pt>
    <dgm:pt modelId="{9AD84B27-D472-4B1C-9B6D-1CDA2A32DA74}" type="sibTrans" cxnId="{E6C3FA2B-D576-483B-82E7-A16FB705F865}">
      <dgm:prSet/>
      <dgm:spPr/>
      <dgm:t>
        <a:bodyPr/>
        <a:lstStyle/>
        <a:p>
          <a:endParaRPr lang="tr-TR"/>
        </a:p>
      </dgm:t>
    </dgm:pt>
    <dgm:pt modelId="{0809B918-B9BA-41B9-B593-46D5A6D6250C}" type="pres">
      <dgm:prSet presAssocID="{E2070A5A-74EF-40C8-8A73-E547DAEB0F5C}" presName="Name0" presStyleCnt="0">
        <dgm:presLayoutVars>
          <dgm:chMax val="1"/>
          <dgm:dir/>
          <dgm:animLvl val="ctr"/>
          <dgm:resizeHandles val="exact"/>
        </dgm:presLayoutVars>
      </dgm:prSet>
      <dgm:spPr/>
      <dgm:t>
        <a:bodyPr/>
        <a:lstStyle/>
        <a:p>
          <a:endParaRPr lang="tr-TR"/>
        </a:p>
      </dgm:t>
    </dgm:pt>
    <dgm:pt modelId="{D765F7BF-320E-4CDD-8145-54D326D5C7CB}" type="pres">
      <dgm:prSet presAssocID="{B3C6BD20-7665-4A7D-BD50-D49FB902B8FD}" presName="centerShape" presStyleLbl="node0" presStyleIdx="0" presStyleCnt="1"/>
      <dgm:spPr/>
      <dgm:t>
        <a:bodyPr/>
        <a:lstStyle/>
        <a:p>
          <a:endParaRPr lang="tr-TR"/>
        </a:p>
      </dgm:t>
    </dgm:pt>
    <dgm:pt modelId="{0649FF62-FAA0-4C1B-8120-9C0AC592AC69}" type="pres">
      <dgm:prSet presAssocID="{D713E08E-BD6F-4E3B-B7A0-19D70EE2738A}" presName="node" presStyleLbl="node1" presStyleIdx="0" presStyleCnt="7">
        <dgm:presLayoutVars>
          <dgm:bulletEnabled val="1"/>
        </dgm:presLayoutVars>
      </dgm:prSet>
      <dgm:spPr/>
      <dgm:t>
        <a:bodyPr/>
        <a:lstStyle/>
        <a:p>
          <a:endParaRPr lang="tr-TR"/>
        </a:p>
      </dgm:t>
    </dgm:pt>
    <dgm:pt modelId="{F48705E0-479F-4352-80F4-52159972E6D0}" type="pres">
      <dgm:prSet presAssocID="{D713E08E-BD6F-4E3B-B7A0-19D70EE2738A}" presName="dummy" presStyleCnt="0"/>
      <dgm:spPr/>
    </dgm:pt>
    <dgm:pt modelId="{80B5220E-0248-4BD3-93F5-F8A37591F2B5}" type="pres">
      <dgm:prSet presAssocID="{9BA62323-A7CF-4800-BAFB-09CAC51B6A93}" presName="sibTrans" presStyleLbl="sibTrans2D1" presStyleIdx="0" presStyleCnt="7"/>
      <dgm:spPr/>
      <dgm:t>
        <a:bodyPr/>
        <a:lstStyle/>
        <a:p>
          <a:endParaRPr lang="tr-TR"/>
        </a:p>
      </dgm:t>
    </dgm:pt>
    <dgm:pt modelId="{FE92BF93-AE10-4FBE-80D9-A13845EC538D}" type="pres">
      <dgm:prSet presAssocID="{ADE3FAAC-6565-4871-9589-DB5A76F52BF8}" presName="node" presStyleLbl="node1" presStyleIdx="1" presStyleCnt="7">
        <dgm:presLayoutVars>
          <dgm:bulletEnabled val="1"/>
        </dgm:presLayoutVars>
      </dgm:prSet>
      <dgm:spPr/>
      <dgm:t>
        <a:bodyPr/>
        <a:lstStyle/>
        <a:p>
          <a:endParaRPr lang="tr-TR"/>
        </a:p>
      </dgm:t>
    </dgm:pt>
    <dgm:pt modelId="{29EC5AA2-4469-4FD3-B7E9-22EE9CBFC496}" type="pres">
      <dgm:prSet presAssocID="{ADE3FAAC-6565-4871-9589-DB5A76F52BF8}" presName="dummy" presStyleCnt="0"/>
      <dgm:spPr/>
    </dgm:pt>
    <dgm:pt modelId="{D33DFA86-B4AD-47D3-935E-B2992B4DD777}" type="pres">
      <dgm:prSet presAssocID="{F21A0B29-BE10-49CA-894B-C0E5F7C5B018}" presName="sibTrans" presStyleLbl="sibTrans2D1" presStyleIdx="1" presStyleCnt="7"/>
      <dgm:spPr/>
      <dgm:t>
        <a:bodyPr/>
        <a:lstStyle/>
        <a:p>
          <a:endParaRPr lang="tr-TR"/>
        </a:p>
      </dgm:t>
    </dgm:pt>
    <dgm:pt modelId="{DA9FDFED-B657-4969-B9E1-CBB1EA730C18}" type="pres">
      <dgm:prSet presAssocID="{A2C53714-1F84-4A8B-9CFA-99F113D6A660}" presName="node" presStyleLbl="node1" presStyleIdx="2" presStyleCnt="7">
        <dgm:presLayoutVars>
          <dgm:bulletEnabled val="1"/>
        </dgm:presLayoutVars>
      </dgm:prSet>
      <dgm:spPr/>
      <dgm:t>
        <a:bodyPr/>
        <a:lstStyle/>
        <a:p>
          <a:endParaRPr lang="tr-TR"/>
        </a:p>
      </dgm:t>
    </dgm:pt>
    <dgm:pt modelId="{28DBA596-FC5B-4407-849E-77CA174FAC95}" type="pres">
      <dgm:prSet presAssocID="{A2C53714-1F84-4A8B-9CFA-99F113D6A660}" presName="dummy" presStyleCnt="0"/>
      <dgm:spPr/>
    </dgm:pt>
    <dgm:pt modelId="{8A5DBC0D-320D-435E-8BF7-4587271681D6}" type="pres">
      <dgm:prSet presAssocID="{0D393E36-78E7-4068-B174-0BE810DE8F98}" presName="sibTrans" presStyleLbl="sibTrans2D1" presStyleIdx="2" presStyleCnt="7"/>
      <dgm:spPr/>
      <dgm:t>
        <a:bodyPr/>
        <a:lstStyle/>
        <a:p>
          <a:endParaRPr lang="tr-TR"/>
        </a:p>
      </dgm:t>
    </dgm:pt>
    <dgm:pt modelId="{221339FC-B5C2-4F0F-960E-747F53AD92E3}" type="pres">
      <dgm:prSet presAssocID="{CC664795-5806-4ECD-B2E5-DF3E12E0EED6}" presName="node" presStyleLbl="node1" presStyleIdx="3" presStyleCnt="7">
        <dgm:presLayoutVars>
          <dgm:bulletEnabled val="1"/>
        </dgm:presLayoutVars>
      </dgm:prSet>
      <dgm:spPr/>
      <dgm:t>
        <a:bodyPr/>
        <a:lstStyle/>
        <a:p>
          <a:endParaRPr lang="tr-TR"/>
        </a:p>
      </dgm:t>
    </dgm:pt>
    <dgm:pt modelId="{0F9E3D66-9B19-4D9B-A2B4-53593406C913}" type="pres">
      <dgm:prSet presAssocID="{CC664795-5806-4ECD-B2E5-DF3E12E0EED6}" presName="dummy" presStyleCnt="0"/>
      <dgm:spPr/>
    </dgm:pt>
    <dgm:pt modelId="{934CC233-87EA-41AF-A34E-39F421D77927}" type="pres">
      <dgm:prSet presAssocID="{2BC6657C-9811-4A2F-A50E-05F7DBD4DC5C}" presName="sibTrans" presStyleLbl="sibTrans2D1" presStyleIdx="3" presStyleCnt="7"/>
      <dgm:spPr/>
      <dgm:t>
        <a:bodyPr/>
        <a:lstStyle/>
        <a:p>
          <a:endParaRPr lang="tr-TR"/>
        </a:p>
      </dgm:t>
    </dgm:pt>
    <dgm:pt modelId="{8F729B4E-9B0E-48C0-88B5-AA51A55A112F}" type="pres">
      <dgm:prSet presAssocID="{EED5051F-CB9A-4D47-B7AD-B871C90648F3}" presName="node" presStyleLbl="node1" presStyleIdx="4" presStyleCnt="7">
        <dgm:presLayoutVars>
          <dgm:bulletEnabled val="1"/>
        </dgm:presLayoutVars>
      </dgm:prSet>
      <dgm:spPr/>
      <dgm:t>
        <a:bodyPr/>
        <a:lstStyle/>
        <a:p>
          <a:endParaRPr lang="tr-TR"/>
        </a:p>
      </dgm:t>
    </dgm:pt>
    <dgm:pt modelId="{30343D57-FC24-4EEC-A0AE-4CD7AF6B573D}" type="pres">
      <dgm:prSet presAssocID="{EED5051F-CB9A-4D47-B7AD-B871C90648F3}" presName="dummy" presStyleCnt="0"/>
      <dgm:spPr/>
    </dgm:pt>
    <dgm:pt modelId="{592A31BF-A647-4AAD-84CB-7017538374E5}" type="pres">
      <dgm:prSet presAssocID="{D6F1873C-823C-402C-A330-FB21E911B818}" presName="sibTrans" presStyleLbl="sibTrans2D1" presStyleIdx="4" presStyleCnt="7"/>
      <dgm:spPr/>
      <dgm:t>
        <a:bodyPr/>
        <a:lstStyle/>
        <a:p>
          <a:endParaRPr lang="tr-TR"/>
        </a:p>
      </dgm:t>
    </dgm:pt>
    <dgm:pt modelId="{C446A9F5-01CD-41F0-BC44-44B751D904E4}" type="pres">
      <dgm:prSet presAssocID="{F15B5D38-88BE-4A77-B3C0-E13D399F6CCB}" presName="node" presStyleLbl="node1" presStyleIdx="5" presStyleCnt="7">
        <dgm:presLayoutVars>
          <dgm:bulletEnabled val="1"/>
        </dgm:presLayoutVars>
      </dgm:prSet>
      <dgm:spPr/>
      <dgm:t>
        <a:bodyPr/>
        <a:lstStyle/>
        <a:p>
          <a:endParaRPr lang="tr-TR"/>
        </a:p>
      </dgm:t>
    </dgm:pt>
    <dgm:pt modelId="{EE3ABC8F-E848-41AD-93F6-B338BB4FAFDC}" type="pres">
      <dgm:prSet presAssocID="{F15B5D38-88BE-4A77-B3C0-E13D399F6CCB}" presName="dummy" presStyleCnt="0"/>
      <dgm:spPr/>
    </dgm:pt>
    <dgm:pt modelId="{55C31E3D-55B9-4284-84C5-3C71FB08FD53}" type="pres">
      <dgm:prSet presAssocID="{BAFB31F1-0736-4F98-83F6-5DA3D4E67260}" presName="sibTrans" presStyleLbl="sibTrans2D1" presStyleIdx="5" presStyleCnt="7"/>
      <dgm:spPr/>
      <dgm:t>
        <a:bodyPr/>
        <a:lstStyle/>
        <a:p>
          <a:endParaRPr lang="tr-TR"/>
        </a:p>
      </dgm:t>
    </dgm:pt>
    <dgm:pt modelId="{1398B0C3-3863-41D5-B919-24815CCE2E84}" type="pres">
      <dgm:prSet presAssocID="{5CE8DC3F-B1CA-4B22-9585-9D608ACFD3EB}" presName="node" presStyleLbl="node1" presStyleIdx="6" presStyleCnt="7">
        <dgm:presLayoutVars>
          <dgm:bulletEnabled val="1"/>
        </dgm:presLayoutVars>
      </dgm:prSet>
      <dgm:spPr/>
      <dgm:t>
        <a:bodyPr/>
        <a:lstStyle/>
        <a:p>
          <a:endParaRPr lang="tr-TR"/>
        </a:p>
      </dgm:t>
    </dgm:pt>
    <dgm:pt modelId="{C2666A2A-AD84-4FE5-9D2E-A3282CB9FF6E}" type="pres">
      <dgm:prSet presAssocID="{5CE8DC3F-B1CA-4B22-9585-9D608ACFD3EB}" presName="dummy" presStyleCnt="0"/>
      <dgm:spPr/>
    </dgm:pt>
    <dgm:pt modelId="{6A778117-BDA2-4101-9042-ECE44D8D358B}" type="pres">
      <dgm:prSet presAssocID="{D79CA40E-EA25-4424-9507-EFF8420ED81B}" presName="sibTrans" presStyleLbl="sibTrans2D1" presStyleIdx="6" presStyleCnt="7"/>
      <dgm:spPr/>
      <dgm:t>
        <a:bodyPr/>
        <a:lstStyle/>
        <a:p>
          <a:endParaRPr lang="tr-TR"/>
        </a:p>
      </dgm:t>
    </dgm:pt>
  </dgm:ptLst>
  <dgm:cxnLst>
    <dgm:cxn modelId="{E7506AD8-52F4-4E1E-95C0-E3BCD8E9A8B2}" type="presOf" srcId="{BAFB31F1-0736-4F98-83F6-5DA3D4E67260}" destId="{55C31E3D-55B9-4284-84C5-3C71FB08FD53}" srcOrd="0" destOrd="0" presId="urn:microsoft.com/office/officeart/2005/8/layout/radial6"/>
    <dgm:cxn modelId="{BD6A29C6-370E-4E88-9E8C-44B455AFEC05}" srcId="{B3C6BD20-7665-4A7D-BD50-D49FB902B8FD}" destId="{A2C53714-1F84-4A8B-9CFA-99F113D6A660}" srcOrd="2" destOrd="0" parTransId="{35C59479-DBE8-47B7-AC33-E5837BC86C87}" sibTransId="{0D393E36-78E7-4068-B174-0BE810DE8F98}"/>
    <dgm:cxn modelId="{354DAFFC-309A-4E75-BA46-6A6A0B60A420}" type="presOf" srcId="{EED5051F-CB9A-4D47-B7AD-B871C90648F3}" destId="{8F729B4E-9B0E-48C0-88B5-AA51A55A112F}" srcOrd="0" destOrd="0" presId="urn:microsoft.com/office/officeart/2005/8/layout/radial6"/>
    <dgm:cxn modelId="{931E6337-1601-46FD-9AAA-02CF5E128940}" type="presOf" srcId="{5CE8DC3F-B1CA-4B22-9585-9D608ACFD3EB}" destId="{1398B0C3-3863-41D5-B919-24815CCE2E84}" srcOrd="0" destOrd="0" presId="urn:microsoft.com/office/officeart/2005/8/layout/radial6"/>
    <dgm:cxn modelId="{DB41C479-8339-4CC1-AB24-2B33D5D47D79}" type="presOf" srcId="{F21A0B29-BE10-49CA-894B-C0E5F7C5B018}" destId="{D33DFA86-B4AD-47D3-935E-B2992B4DD777}" srcOrd="0" destOrd="0" presId="urn:microsoft.com/office/officeart/2005/8/layout/radial6"/>
    <dgm:cxn modelId="{4443C6C8-D39C-447C-8028-DEDE478700ED}" type="presOf" srcId="{F15B5D38-88BE-4A77-B3C0-E13D399F6CCB}" destId="{C446A9F5-01CD-41F0-BC44-44B751D904E4}" srcOrd="0" destOrd="0" presId="urn:microsoft.com/office/officeart/2005/8/layout/radial6"/>
    <dgm:cxn modelId="{8B5F9F63-2B48-440F-BED3-A9DE51E3E957}" type="presOf" srcId="{CC664795-5806-4ECD-B2E5-DF3E12E0EED6}" destId="{221339FC-B5C2-4F0F-960E-747F53AD92E3}" srcOrd="0" destOrd="0" presId="urn:microsoft.com/office/officeart/2005/8/layout/radial6"/>
    <dgm:cxn modelId="{84E2672D-F505-423D-9B21-B6B2073B56B3}" srcId="{B3C6BD20-7665-4A7D-BD50-D49FB902B8FD}" destId="{ADE3FAAC-6565-4871-9589-DB5A76F52BF8}" srcOrd="1" destOrd="0" parTransId="{7C212641-DA93-4118-AB99-1361D3A2403D}" sibTransId="{F21A0B29-BE10-49CA-894B-C0E5F7C5B018}"/>
    <dgm:cxn modelId="{0A040AA3-6520-435C-919B-2D659E4E5779}" srcId="{B3C6BD20-7665-4A7D-BD50-D49FB902B8FD}" destId="{F15B5D38-88BE-4A77-B3C0-E13D399F6CCB}" srcOrd="5" destOrd="0" parTransId="{BB4478F3-4224-40E6-BBC5-1AC3A3908CED}" sibTransId="{BAFB31F1-0736-4F98-83F6-5DA3D4E67260}"/>
    <dgm:cxn modelId="{50F272CC-F702-4EE2-808A-C0003BE93273}" type="presOf" srcId="{B3C6BD20-7665-4A7D-BD50-D49FB902B8FD}" destId="{D765F7BF-320E-4CDD-8145-54D326D5C7CB}" srcOrd="0" destOrd="0" presId="urn:microsoft.com/office/officeart/2005/8/layout/radial6"/>
    <dgm:cxn modelId="{99FD4183-43D7-47A0-B20F-3653F50B2544}" srcId="{B3C6BD20-7665-4A7D-BD50-D49FB902B8FD}" destId="{EED5051F-CB9A-4D47-B7AD-B871C90648F3}" srcOrd="4" destOrd="0" parTransId="{70D47920-99E4-4363-A2F3-6DDAF950BBA7}" sibTransId="{D6F1873C-823C-402C-A330-FB21E911B818}"/>
    <dgm:cxn modelId="{90408D0A-FC10-4D22-930F-C6E39F277E8F}" type="presOf" srcId="{D713E08E-BD6F-4E3B-B7A0-19D70EE2738A}" destId="{0649FF62-FAA0-4C1B-8120-9C0AC592AC69}" srcOrd="0" destOrd="0" presId="urn:microsoft.com/office/officeart/2005/8/layout/radial6"/>
    <dgm:cxn modelId="{E08B0F39-CF3F-458C-BCDE-FC7F328D5B5D}" type="presOf" srcId="{2BC6657C-9811-4A2F-A50E-05F7DBD4DC5C}" destId="{934CC233-87EA-41AF-A34E-39F421D77927}" srcOrd="0" destOrd="0" presId="urn:microsoft.com/office/officeart/2005/8/layout/radial6"/>
    <dgm:cxn modelId="{8BC6FD6D-4F5A-40CC-BBAA-F2EFC641D38F}" type="presOf" srcId="{D6F1873C-823C-402C-A330-FB21E911B818}" destId="{592A31BF-A647-4AAD-84CB-7017538374E5}" srcOrd="0" destOrd="0" presId="urn:microsoft.com/office/officeart/2005/8/layout/radial6"/>
    <dgm:cxn modelId="{0BEEB23C-7232-4877-ADC0-1D4ACCCAD456}" srcId="{B3C6BD20-7665-4A7D-BD50-D49FB902B8FD}" destId="{D713E08E-BD6F-4E3B-B7A0-19D70EE2738A}" srcOrd="0" destOrd="0" parTransId="{797E67FC-9CDE-4C57-950A-06A09328AEEB}" sibTransId="{9BA62323-A7CF-4800-BAFB-09CAC51B6A93}"/>
    <dgm:cxn modelId="{0616DE2C-6372-4488-86E5-93DC2F1750FF}" type="presOf" srcId="{D79CA40E-EA25-4424-9507-EFF8420ED81B}" destId="{6A778117-BDA2-4101-9042-ECE44D8D358B}" srcOrd="0" destOrd="0" presId="urn:microsoft.com/office/officeart/2005/8/layout/radial6"/>
    <dgm:cxn modelId="{E65144F3-17B4-4069-A2C1-C97F48BBC67B}" type="presOf" srcId="{A2C53714-1F84-4A8B-9CFA-99F113D6A660}" destId="{DA9FDFED-B657-4969-B9E1-CBB1EA730C18}" srcOrd="0" destOrd="0" presId="urn:microsoft.com/office/officeart/2005/8/layout/radial6"/>
    <dgm:cxn modelId="{68B0CC2A-3EF0-49F1-BB56-DD550CB2AE1F}" type="presOf" srcId="{E2070A5A-74EF-40C8-8A73-E547DAEB0F5C}" destId="{0809B918-B9BA-41B9-B593-46D5A6D6250C}" srcOrd="0" destOrd="0" presId="urn:microsoft.com/office/officeart/2005/8/layout/radial6"/>
    <dgm:cxn modelId="{392C9071-09D5-4689-9D34-65F065A41980}" type="presOf" srcId="{0D393E36-78E7-4068-B174-0BE810DE8F98}" destId="{8A5DBC0D-320D-435E-8BF7-4587271681D6}" srcOrd="0" destOrd="0" presId="urn:microsoft.com/office/officeart/2005/8/layout/radial6"/>
    <dgm:cxn modelId="{F2C11A02-A53C-43B9-A215-E9DCCCCD26E7}" srcId="{B3C6BD20-7665-4A7D-BD50-D49FB902B8FD}" destId="{CC664795-5806-4ECD-B2E5-DF3E12E0EED6}" srcOrd="3" destOrd="0" parTransId="{9FC331FC-6644-4D6D-8AA2-EB25E2EB6397}" sibTransId="{2BC6657C-9811-4A2F-A50E-05F7DBD4DC5C}"/>
    <dgm:cxn modelId="{B8BEF7E7-576F-4389-8406-5E7E4DA7BB8D}" type="presOf" srcId="{ADE3FAAC-6565-4871-9589-DB5A76F52BF8}" destId="{FE92BF93-AE10-4FBE-80D9-A13845EC538D}" srcOrd="0" destOrd="0" presId="urn:microsoft.com/office/officeart/2005/8/layout/radial6"/>
    <dgm:cxn modelId="{E6C3FA2B-D576-483B-82E7-A16FB705F865}" srcId="{E2070A5A-74EF-40C8-8A73-E547DAEB0F5C}" destId="{AABD3243-A43D-480B-A440-69A36D00E2E4}" srcOrd="1" destOrd="0" parTransId="{625FA8AC-5C1F-4DC3-A216-3B191762FF79}" sibTransId="{9AD84B27-D472-4B1C-9B6D-1CDA2A32DA74}"/>
    <dgm:cxn modelId="{6ED42448-43C5-4887-BABB-191CCF7B6E03}" srcId="{E2070A5A-74EF-40C8-8A73-E547DAEB0F5C}" destId="{B3C6BD20-7665-4A7D-BD50-D49FB902B8FD}" srcOrd="0" destOrd="0" parTransId="{F6936766-A489-4AA7-97DC-2D93639ACB4B}" sibTransId="{664E9DEF-16E4-412F-B658-D4AD28D0C9D9}"/>
    <dgm:cxn modelId="{4F750881-00CE-474B-9723-2ED4269CEE4D}" srcId="{B3C6BD20-7665-4A7D-BD50-D49FB902B8FD}" destId="{5CE8DC3F-B1CA-4B22-9585-9D608ACFD3EB}" srcOrd="6" destOrd="0" parTransId="{D371E57E-4A05-4990-A6B1-EC157D5F240D}" sibTransId="{D79CA40E-EA25-4424-9507-EFF8420ED81B}"/>
    <dgm:cxn modelId="{BE1D484A-841B-4A6E-8A60-B41ACE030A03}" type="presOf" srcId="{9BA62323-A7CF-4800-BAFB-09CAC51B6A93}" destId="{80B5220E-0248-4BD3-93F5-F8A37591F2B5}" srcOrd="0" destOrd="0" presId="urn:microsoft.com/office/officeart/2005/8/layout/radial6"/>
    <dgm:cxn modelId="{4EA7CD44-AF28-4C39-B9EE-D8F237EE85FF}" type="presParOf" srcId="{0809B918-B9BA-41B9-B593-46D5A6D6250C}" destId="{D765F7BF-320E-4CDD-8145-54D326D5C7CB}" srcOrd="0" destOrd="0" presId="urn:microsoft.com/office/officeart/2005/8/layout/radial6"/>
    <dgm:cxn modelId="{7324B965-6587-4C02-BDF0-F3C7BEA01FB2}" type="presParOf" srcId="{0809B918-B9BA-41B9-B593-46D5A6D6250C}" destId="{0649FF62-FAA0-4C1B-8120-9C0AC592AC69}" srcOrd="1" destOrd="0" presId="urn:microsoft.com/office/officeart/2005/8/layout/radial6"/>
    <dgm:cxn modelId="{CAB5D343-27A1-4F47-8D96-EAFBA5ABDC01}" type="presParOf" srcId="{0809B918-B9BA-41B9-B593-46D5A6D6250C}" destId="{F48705E0-479F-4352-80F4-52159972E6D0}" srcOrd="2" destOrd="0" presId="urn:microsoft.com/office/officeart/2005/8/layout/radial6"/>
    <dgm:cxn modelId="{C68AEED8-F624-45C8-9A0C-D3E9CAC5720C}" type="presParOf" srcId="{0809B918-B9BA-41B9-B593-46D5A6D6250C}" destId="{80B5220E-0248-4BD3-93F5-F8A37591F2B5}" srcOrd="3" destOrd="0" presId="urn:microsoft.com/office/officeart/2005/8/layout/radial6"/>
    <dgm:cxn modelId="{CEFA8200-83CC-479B-8EFB-4E0487CA7888}" type="presParOf" srcId="{0809B918-B9BA-41B9-B593-46D5A6D6250C}" destId="{FE92BF93-AE10-4FBE-80D9-A13845EC538D}" srcOrd="4" destOrd="0" presId="urn:microsoft.com/office/officeart/2005/8/layout/radial6"/>
    <dgm:cxn modelId="{97FF8C2B-68B8-47C7-B952-17ADC8542FD2}" type="presParOf" srcId="{0809B918-B9BA-41B9-B593-46D5A6D6250C}" destId="{29EC5AA2-4469-4FD3-B7E9-22EE9CBFC496}" srcOrd="5" destOrd="0" presId="urn:microsoft.com/office/officeart/2005/8/layout/radial6"/>
    <dgm:cxn modelId="{643C3246-488A-4D06-AA67-F979AB272D8B}" type="presParOf" srcId="{0809B918-B9BA-41B9-B593-46D5A6D6250C}" destId="{D33DFA86-B4AD-47D3-935E-B2992B4DD777}" srcOrd="6" destOrd="0" presId="urn:microsoft.com/office/officeart/2005/8/layout/radial6"/>
    <dgm:cxn modelId="{3D15A3C9-BF3D-4917-8AF6-A20D90C7B503}" type="presParOf" srcId="{0809B918-B9BA-41B9-B593-46D5A6D6250C}" destId="{DA9FDFED-B657-4969-B9E1-CBB1EA730C18}" srcOrd="7" destOrd="0" presId="urn:microsoft.com/office/officeart/2005/8/layout/radial6"/>
    <dgm:cxn modelId="{101D03FE-E420-40DE-B94B-3A2D089317B8}" type="presParOf" srcId="{0809B918-B9BA-41B9-B593-46D5A6D6250C}" destId="{28DBA596-FC5B-4407-849E-77CA174FAC95}" srcOrd="8" destOrd="0" presId="urn:microsoft.com/office/officeart/2005/8/layout/radial6"/>
    <dgm:cxn modelId="{2395D3DC-73C8-4AA7-A3D8-DA57095A3516}" type="presParOf" srcId="{0809B918-B9BA-41B9-B593-46D5A6D6250C}" destId="{8A5DBC0D-320D-435E-8BF7-4587271681D6}" srcOrd="9" destOrd="0" presId="urn:microsoft.com/office/officeart/2005/8/layout/radial6"/>
    <dgm:cxn modelId="{6481C0FF-D6A0-42A6-817B-7E97DCC70C02}" type="presParOf" srcId="{0809B918-B9BA-41B9-B593-46D5A6D6250C}" destId="{221339FC-B5C2-4F0F-960E-747F53AD92E3}" srcOrd="10" destOrd="0" presId="urn:microsoft.com/office/officeart/2005/8/layout/radial6"/>
    <dgm:cxn modelId="{EF86367C-F03C-4C14-BA44-087B6BF2472C}" type="presParOf" srcId="{0809B918-B9BA-41B9-B593-46D5A6D6250C}" destId="{0F9E3D66-9B19-4D9B-A2B4-53593406C913}" srcOrd="11" destOrd="0" presId="urn:microsoft.com/office/officeart/2005/8/layout/radial6"/>
    <dgm:cxn modelId="{ACC832DE-EDC7-44D7-A600-B692DC94508C}" type="presParOf" srcId="{0809B918-B9BA-41B9-B593-46D5A6D6250C}" destId="{934CC233-87EA-41AF-A34E-39F421D77927}" srcOrd="12" destOrd="0" presId="urn:microsoft.com/office/officeart/2005/8/layout/radial6"/>
    <dgm:cxn modelId="{95BC5D99-2856-4B69-B77A-F42363C3C51F}" type="presParOf" srcId="{0809B918-B9BA-41B9-B593-46D5A6D6250C}" destId="{8F729B4E-9B0E-48C0-88B5-AA51A55A112F}" srcOrd="13" destOrd="0" presId="urn:microsoft.com/office/officeart/2005/8/layout/radial6"/>
    <dgm:cxn modelId="{D7FE4BC7-7805-485A-ACD7-7757214D445B}" type="presParOf" srcId="{0809B918-B9BA-41B9-B593-46D5A6D6250C}" destId="{30343D57-FC24-4EEC-A0AE-4CD7AF6B573D}" srcOrd="14" destOrd="0" presId="urn:microsoft.com/office/officeart/2005/8/layout/radial6"/>
    <dgm:cxn modelId="{3D4CDC39-8DBD-48B7-9581-5E89460BEAC6}" type="presParOf" srcId="{0809B918-B9BA-41B9-B593-46D5A6D6250C}" destId="{592A31BF-A647-4AAD-84CB-7017538374E5}" srcOrd="15" destOrd="0" presId="urn:microsoft.com/office/officeart/2005/8/layout/radial6"/>
    <dgm:cxn modelId="{20803C44-838F-46FE-828C-563E3E7DC3CE}" type="presParOf" srcId="{0809B918-B9BA-41B9-B593-46D5A6D6250C}" destId="{C446A9F5-01CD-41F0-BC44-44B751D904E4}" srcOrd="16" destOrd="0" presId="urn:microsoft.com/office/officeart/2005/8/layout/radial6"/>
    <dgm:cxn modelId="{BFAF3B4A-34AD-4CF6-A8BE-8DF8A52254FA}" type="presParOf" srcId="{0809B918-B9BA-41B9-B593-46D5A6D6250C}" destId="{EE3ABC8F-E848-41AD-93F6-B338BB4FAFDC}" srcOrd="17" destOrd="0" presId="urn:microsoft.com/office/officeart/2005/8/layout/radial6"/>
    <dgm:cxn modelId="{8EB4065F-995E-4EBA-855F-572F54604201}" type="presParOf" srcId="{0809B918-B9BA-41B9-B593-46D5A6D6250C}" destId="{55C31E3D-55B9-4284-84C5-3C71FB08FD53}" srcOrd="18" destOrd="0" presId="urn:microsoft.com/office/officeart/2005/8/layout/radial6"/>
    <dgm:cxn modelId="{84DBEE4C-7040-4BF1-81F7-2BD593D191D6}" type="presParOf" srcId="{0809B918-B9BA-41B9-B593-46D5A6D6250C}" destId="{1398B0C3-3863-41D5-B919-24815CCE2E84}" srcOrd="19" destOrd="0" presId="urn:microsoft.com/office/officeart/2005/8/layout/radial6"/>
    <dgm:cxn modelId="{A7B87EC2-2C46-440F-8954-72C446DD5819}" type="presParOf" srcId="{0809B918-B9BA-41B9-B593-46D5A6D6250C}" destId="{C2666A2A-AD84-4FE5-9D2E-A3282CB9FF6E}" srcOrd="20" destOrd="0" presId="urn:microsoft.com/office/officeart/2005/8/layout/radial6"/>
    <dgm:cxn modelId="{DCCC69EB-35C7-4B04-B491-91254146742B}" type="presParOf" srcId="{0809B918-B9BA-41B9-B593-46D5A6D6250C}" destId="{6A778117-BDA2-4101-9042-ECE44D8D358B}" srcOrd="21" destOrd="0" presId="urn:microsoft.com/office/officeart/2005/8/layout/radial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C1DA09-A72E-449C-BAF0-8B7426639C07}" type="doc">
      <dgm:prSet loTypeId="urn:microsoft.com/office/officeart/2005/8/layout/bList2#8" loCatId="list" qsTypeId="urn:microsoft.com/office/officeart/2005/8/quickstyle/simple1#14" qsCatId="simple" csTypeId="urn:microsoft.com/office/officeart/2005/8/colors/accent1_2#15" csCatId="accent1" phldr="1"/>
      <dgm:spPr/>
      <dgm:t>
        <a:bodyPr/>
        <a:lstStyle/>
        <a:p>
          <a:endParaRPr lang="tr-TR"/>
        </a:p>
      </dgm:t>
    </dgm:pt>
    <dgm:pt modelId="{2F46FCE1-6AA4-4072-B09E-3ED5591B2DA5}">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FA469FAF-B1C2-424B-9DCB-90BE0574765F}" type="parTrans" cxnId="{006FC79E-CB3F-46EA-86C2-9A8BE99CFF30}">
      <dgm:prSet/>
      <dgm:spPr/>
      <dgm:t>
        <a:bodyPr/>
        <a:lstStyle/>
        <a:p>
          <a:endParaRPr lang="tr-TR"/>
        </a:p>
      </dgm:t>
    </dgm:pt>
    <dgm:pt modelId="{9BCFF2C4-F4BF-4CA4-9C23-BE0F8D69AC02}" type="sibTrans" cxnId="{006FC79E-CB3F-46EA-86C2-9A8BE99CFF30}">
      <dgm:prSet/>
      <dgm:spPr/>
      <dgm:t>
        <a:bodyPr/>
        <a:lstStyle/>
        <a:p>
          <a:endParaRPr lang="tr-TR"/>
        </a:p>
      </dgm:t>
    </dgm:pt>
    <dgm:pt modelId="{61082424-DF25-4CD7-86D7-DFC522599B37}">
      <dgm:prSet/>
      <dgm:spPr/>
      <dgm:t>
        <a:bodyPr/>
        <a:lstStyle/>
        <a:p>
          <a:pPr rtl="0"/>
          <a:r>
            <a:rPr lang="tr-TR" b="1" dirty="0" smtClean="0"/>
            <a:t>Alt işveren:</a:t>
          </a:r>
          <a:r>
            <a:rPr lang="tr-TR" dirty="0" smtClean="0"/>
            <a:t> Bir işverenden, işyerinde yürütülen mal veya hizmet üretimine ilişkin yardımcı işlerde veya asıl işin bir bölümünde işletmenin ve işin gereği ile teknolojik nedenlerle uzmanlık gerektiren işlerde iş alan, bu iş için görevlendirdiği işçilerini / çalışanlarını sadece bu işyerinde aldığı işte çalıştıran gerçek veya tüzel kişiyi yahut tüzel kişiliği olmayan kurum ve kuruluşlar. </a:t>
          </a:r>
          <a:endParaRPr lang="en-GB" dirty="0"/>
        </a:p>
      </dgm:t>
    </dgm:pt>
    <dgm:pt modelId="{44E51E91-D09D-4A8B-91AF-2F5E218CF14A}" type="parTrans" cxnId="{CDFEBE93-314F-4935-BDBA-B3927A768C60}">
      <dgm:prSet/>
      <dgm:spPr/>
      <dgm:t>
        <a:bodyPr/>
        <a:lstStyle/>
        <a:p>
          <a:endParaRPr lang="tr-TR"/>
        </a:p>
      </dgm:t>
    </dgm:pt>
    <dgm:pt modelId="{774EACFB-BFEB-4074-8E60-771366476FA3}" type="sibTrans" cxnId="{CDFEBE93-314F-4935-BDBA-B3927A768C60}">
      <dgm:prSet/>
      <dgm:spPr/>
      <dgm:t>
        <a:bodyPr/>
        <a:lstStyle/>
        <a:p>
          <a:endParaRPr lang="tr-TR"/>
        </a:p>
      </dgm:t>
    </dgm:pt>
    <dgm:pt modelId="{9AB69699-3C84-4D32-B6CD-8E0DDF919BA2}" type="pres">
      <dgm:prSet presAssocID="{8BC1DA09-A72E-449C-BAF0-8B7426639C07}" presName="diagram" presStyleCnt="0">
        <dgm:presLayoutVars>
          <dgm:dir/>
          <dgm:animLvl val="lvl"/>
          <dgm:resizeHandles val="exact"/>
        </dgm:presLayoutVars>
      </dgm:prSet>
      <dgm:spPr/>
      <dgm:t>
        <a:bodyPr/>
        <a:lstStyle/>
        <a:p>
          <a:endParaRPr lang="tr-TR"/>
        </a:p>
      </dgm:t>
    </dgm:pt>
    <dgm:pt modelId="{781240DC-05C2-428F-B9DD-F4CB4E14738A}" type="pres">
      <dgm:prSet presAssocID="{2F46FCE1-6AA4-4072-B09E-3ED5591B2DA5}" presName="compNode" presStyleCnt="0"/>
      <dgm:spPr/>
    </dgm:pt>
    <dgm:pt modelId="{A449D79E-20F6-4C22-8219-74089DF7F345}" type="pres">
      <dgm:prSet presAssocID="{2F46FCE1-6AA4-4072-B09E-3ED5591B2DA5}" presName="childRect" presStyleLbl="bgAcc1" presStyleIdx="0" presStyleCnt="1" custScaleX="346582">
        <dgm:presLayoutVars>
          <dgm:bulletEnabled val="1"/>
        </dgm:presLayoutVars>
      </dgm:prSet>
      <dgm:spPr/>
      <dgm:t>
        <a:bodyPr/>
        <a:lstStyle/>
        <a:p>
          <a:endParaRPr lang="tr-TR"/>
        </a:p>
      </dgm:t>
    </dgm:pt>
    <dgm:pt modelId="{291F299F-B54A-44C0-A09F-97DA84E49FDD}" type="pres">
      <dgm:prSet presAssocID="{2F46FCE1-6AA4-4072-B09E-3ED5591B2DA5}" presName="parentText" presStyleLbl="node1" presStyleIdx="0" presStyleCnt="0">
        <dgm:presLayoutVars>
          <dgm:chMax val="0"/>
          <dgm:bulletEnabled val="1"/>
        </dgm:presLayoutVars>
      </dgm:prSet>
      <dgm:spPr/>
      <dgm:t>
        <a:bodyPr/>
        <a:lstStyle/>
        <a:p>
          <a:endParaRPr lang="tr-TR"/>
        </a:p>
      </dgm:t>
    </dgm:pt>
    <dgm:pt modelId="{CE749602-CDC9-4D51-BB6C-3242DC5F88A8}" type="pres">
      <dgm:prSet presAssocID="{2F46FCE1-6AA4-4072-B09E-3ED5591B2DA5}" presName="parentRect" presStyleLbl="alignNode1" presStyleIdx="0" presStyleCnt="1" custScaleX="346582" custScaleY="87360"/>
      <dgm:spPr/>
      <dgm:t>
        <a:bodyPr/>
        <a:lstStyle/>
        <a:p>
          <a:endParaRPr lang="tr-TR"/>
        </a:p>
      </dgm:t>
    </dgm:pt>
    <dgm:pt modelId="{5A6F1F52-26F4-44B1-AEA1-7F7E2A4ACC4E}" type="pres">
      <dgm:prSet presAssocID="{2F46FCE1-6AA4-4072-B09E-3ED5591B2DA5}" presName="adorn" presStyleLbl="fgAccFollowNode1" presStyleIdx="0" presStyleCnt="1" custLinFactX="119267" custLinFactNeighborX="200000" custLinFactNeighborY="7998"/>
      <dgm:spPr/>
    </dgm:pt>
  </dgm:ptLst>
  <dgm:cxnLst>
    <dgm:cxn modelId="{770FE739-9D03-4A29-8B3F-946D3D7C0ABC}" type="presOf" srcId="{8BC1DA09-A72E-449C-BAF0-8B7426639C07}" destId="{9AB69699-3C84-4D32-B6CD-8E0DDF919BA2}" srcOrd="0" destOrd="0" presId="urn:microsoft.com/office/officeart/2005/8/layout/bList2#8"/>
    <dgm:cxn modelId="{CDFEBE93-314F-4935-BDBA-B3927A768C60}" srcId="{2F46FCE1-6AA4-4072-B09E-3ED5591B2DA5}" destId="{61082424-DF25-4CD7-86D7-DFC522599B37}" srcOrd="0" destOrd="0" parTransId="{44E51E91-D09D-4A8B-91AF-2F5E218CF14A}" sibTransId="{774EACFB-BFEB-4074-8E60-771366476FA3}"/>
    <dgm:cxn modelId="{006FC79E-CB3F-46EA-86C2-9A8BE99CFF30}" srcId="{8BC1DA09-A72E-449C-BAF0-8B7426639C07}" destId="{2F46FCE1-6AA4-4072-B09E-3ED5591B2DA5}" srcOrd="0" destOrd="0" parTransId="{FA469FAF-B1C2-424B-9DCB-90BE0574765F}" sibTransId="{9BCFF2C4-F4BF-4CA4-9C23-BE0F8D69AC02}"/>
    <dgm:cxn modelId="{4B9FEB3B-5DC2-418E-8675-6D33A337AED0}" type="presOf" srcId="{2F46FCE1-6AA4-4072-B09E-3ED5591B2DA5}" destId="{291F299F-B54A-44C0-A09F-97DA84E49FDD}" srcOrd="0" destOrd="0" presId="urn:microsoft.com/office/officeart/2005/8/layout/bList2#8"/>
    <dgm:cxn modelId="{16B41698-56D7-4F3C-BDFB-448EF5C1BC6E}" type="presOf" srcId="{61082424-DF25-4CD7-86D7-DFC522599B37}" destId="{A449D79E-20F6-4C22-8219-74089DF7F345}" srcOrd="0" destOrd="0" presId="urn:microsoft.com/office/officeart/2005/8/layout/bList2#8"/>
    <dgm:cxn modelId="{0DBE27A5-5FAD-4225-8129-70D43713ADAD}" type="presOf" srcId="{2F46FCE1-6AA4-4072-B09E-3ED5591B2DA5}" destId="{CE749602-CDC9-4D51-BB6C-3242DC5F88A8}" srcOrd="1" destOrd="0" presId="urn:microsoft.com/office/officeart/2005/8/layout/bList2#8"/>
    <dgm:cxn modelId="{0F74E3A4-3658-4D02-B89D-9A5AFE6ED10B}" type="presParOf" srcId="{9AB69699-3C84-4D32-B6CD-8E0DDF919BA2}" destId="{781240DC-05C2-428F-B9DD-F4CB4E14738A}" srcOrd="0" destOrd="0" presId="urn:microsoft.com/office/officeart/2005/8/layout/bList2#8"/>
    <dgm:cxn modelId="{7EFD1E75-3F66-42D2-BB57-D1687FA58B6E}" type="presParOf" srcId="{781240DC-05C2-428F-B9DD-F4CB4E14738A}" destId="{A449D79E-20F6-4C22-8219-74089DF7F345}" srcOrd="0" destOrd="0" presId="urn:microsoft.com/office/officeart/2005/8/layout/bList2#8"/>
    <dgm:cxn modelId="{4954AC23-919F-4AF4-BA81-6DBB38D138C4}" type="presParOf" srcId="{781240DC-05C2-428F-B9DD-F4CB4E14738A}" destId="{291F299F-B54A-44C0-A09F-97DA84E49FDD}" srcOrd="1" destOrd="0" presId="urn:microsoft.com/office/officeart/2005/8/layout/bList2#8"/>
    <dgm:cxn modelId="{C04E7898-CFBF-4AA9-9529-671F62A599F8}" type="presParOf" srcId="{781240DC-05C2-428F-B9DD-F4CB4E14738A}" destId="{CE749602-CDC9-4D51-BB6C-3242DC5F88A8}" srcOrd="2" destOrd="0" presId="urn:microsoft.com/office/officeart/2005/8/layout/bList2#8"/>
    <dgm:cxn modelId="{7B4A4019-798C-40DD-8CA8-B3FDF4F889C8}" type="presParOf" srcId="{781240DC-05C2-428F-B9DD-F4CB4E14738A}" destId="{5A6F1F52-26F4-44B1-AEA1-7F7E2A4ACC4E}" srcOrd="3" destOrd="0" presId="urn:microsoft.com/office/officeart/2005/8/layout/bList2#8"/>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093324-0BE1-4169-96A1-8163A926C649}" type="doc">
      <dgm:prSet loTypeId="urn:microsoft.com/office/officeart/2005/8/layout/orgChart1" loCatId="hierarchy" qsTypeId="urn:microsoft.com/office/officeart/2005/8/quickstyle/simple1#15" qsCatId="simple" csTypeId="urn:microsoft.com/office/officeart/2005/8/colors/accent1_2#16" csCatId="accent1" phldr="1"/>
      <dgm:spPr/>
      <dgm:t>
        <a:bodyPr/>
        <a:lstStyle/>
        <a:p>
          <a:endParaRPr lang="tr-TR"/>
        </a:p>
      </dgm:t>
    </dgm:pt>
    <dgm:pt modelId="{985A52E9-738C-4D01-8AE8-151FF4C34195}">
      <dgm:prSet phldrT="[Metin]" custT="1"/>
      <dgm:spPr/>
      <dgm:t>
        <a:bodyPr/>
        <a:lstStyle/>
        <a:p>
          <a:r>
            <a:rPr lang="tr-TR" sz="1800" b="1" dirty="0" smtClean="0"/>
            <a:t>Milli Eğitim Bakanlığı</a:t>
          </a:r>
          <a:endParaRPr lang="tr-TR" sz="1800" b="1" dirty="0"/>
        </a:p>
      </dgm:t>
    </dgm:pt>
    <dgm:pt modelId="{A57D1DAB-4D7E-436F-A90A-95AAC657E23C}" type="parTrans" cxnId="{A8B75E7B-A2CF-421C-A2F7-8B6017A97FFC}">
      <dgm:prSet/>
      <dgm:spPr/>
      <dgm:t>
        <a:bodyPr/>
        <a:lstStyle/>
        <a:p>
          <a:endParaRPr lang="tr-TR"/>
        </a:p>
      </dgm:t>
    </dgm:pt>
    <dgm:pt modelId="{7CE58433-0B14-4696-B21F-5FE691E82E47}" type="sibTrans" cxnId="{A8B75E7B-A2CF-421C-A2F7-8B6017A97FFC}">
      <dgm:prSet/>
      <dgm:spPr/>
      <dgm:t>
        <a:bodyPr/>
        <a:lstStyle/>
        <a:p>
          <a:endParaRPr lang="tr-TR"/>
        </a:p>
      </dgm:t>
    </dgm:pt>
    <dgm:pt modelId="{32294227-3DB9-4471-960F-2FCFDB2D630B}">
      <dgm:prSet phldrT="[Metin]"/>
      <dgm:spPr/>
      <dgm:t>
        <a:bodyPr/>
        <a:lstStyle/>
        <a:p>
          <a:r>
            <a:rPr lang="tr-TR" b="1" dirty="0" smtClean="0"/>
            <a:t>Taşeron İşletmeler</a:t>
          </a:r>
          <a:endParaRPr lang="tr-TR" b="1" dirty="0"/>
        </a:p>
      </dgm:t>
    </dgm:pt>
    <dgm:pt modelId="{BC0C9AA1-51F2-4764-A76D-453F8D6FA9A9}" type="parTrans" cxnId="{AF554B86-9E07-4DF8-B781-F79FC2A58999}">
      <dgm:prSet/>
      <dgm:spPr/>
      <dgm:t>
        <a:bodyPr/>
        <a:lstStyle/>
        <a:p>
          <a:endParaRPr lang="tr-TR"/>
        </a:p>
      </dgm:t>
    </dgm:pt>
    <dgm:pt modelId="{AC54066B-1176-46AE-A1A9-70F2CFB24E47}" type="sibTrans" cxnId="{AF554B86-9E07-4DF8-B781-F79FC2A58999}">
      <dgm:prSet/>
      <dgm:spPr/>
      <dgm:t>
        <a:bodyPr/>
        <a:lstStyle/>
        <a:p>
          <a:endParaRPr lang="tr-TR"/>
        </a:p>
      </dgm:t>
    </dgm:pt>
    <dgm:pt modelId="{029481B6-76CB-4DD3-AD29-6FE53369382E}">
      <dgm:prSet phldrT="[Metin]"/>
      <dgm:spPr/>
      <dgm:t>
        <a:bodyPr/>
        <a:lstStyle/>
        <a:p>
          <a:r>
            <a:rPr lang="tr-TR" b="1" dirty="0" smtClean="0"/>
            <a:t>Merkeze Bağlı Okul Kurum Müdürlükleri</a:t>
          </a:r>
          <a:endParaRPr lang="tr-TR" b="1" dirty="0"/>
        </a:p>
      </dgm:t>
    </dgm:pt>
    <dgm:pt modelId="{B1559F00-E342-4A2C-B9C9-A5A71FDD929C}" type="parTrans" cxnId="{31565125-8478-4719-8D50-8F0F35FF82D2}">
      <dgm:prSet/>
      <dgm:spPr/>
      <dgm:t>
        <a:bodyPr/>
        <a:lstStyle/>
        <a:p>
          <a:endParaRPr lang="tr-TR"/>
        </a:p>
      </dgm:t>
    </dgm:pt>
    <dgm:pt modelId="{1435684A-2593-4D6E-B407-1D4DC39910A5}" type="sibTrans" cxnId="{31565125-8478-4719-8D50-8F0F35FF82D2}">
      <dgm:prSet/>
      <dgm:spPr/>
      <dgm:t>
        <a:bodyPr/>
        <a:lstStyle/>
        <a:p>
          <a:endParaRPr lang="tr-TR"/>
        </a:p>
      </dgm:t>
    </dgm:pt>
    <dgm:pt modelId="{CF112A80-8AF6-4B88-96A4-0C3A42455F6D}">
      <dgm:prSet custT="1"/>
      <dgm:spPr/>
      <dgm:t>
        <a:bodyPr/>
        <a:lstStyle/>
        <a:p>
          <a:r>
            <a:rPr lang="tr-TR" sz="1800" b="1" dirty="0" smtClean="0"/>
            <a:t>Okul Kurum Müdürlükleri</a:t>
          </a:r>
          <a:endParaRPr lang="tr-TR" sz="1800" b="1" dirty="0"/>
        </a:p>
      </dgm:t>
    </dgm:pt>
    <dgm:pt modelId="{37E41A48-E03E-4926-8EBE-EE46D57EBBE5}" type="parTrans" cxnId="{10A41315-EAEC-4C52-B726-8BC078FAAD09}">
      <dgm:prSet/>
      <dgm:spPr/>
      <dgm:t>
        <a:bodyPr/>
        <a:lstStyle/>
        <a:p>
          <a:endParaRPr lang="tr-TR"/>
        </a:p>
      </dgm:t>
    </dgm:pt>
    <dgm:pt modelId="{DE9FBF83-DF67-47CE-9BB7-3CE61E43836A}" type="sibTrans" cxnId="{10A41315-EAEC-4C52-B726-8BC078FAAD09}">
      <dgm:prSet/>
      <dgm:spPr/>
      <dgm:t>
        <a:bodyPr/>
        <a:lstStyle/>
        <a:p>
          <a:endParaRPr lang="tr-TR"/>
        </a:p>
      </dgm:t>
    </dgm:pt>
    <dgm:pt modelId="{92DD46AE-4C51-4572-B4CA-363E85AF543E}">
      <dgm:prSet phldrT="[Metin]" custT="1"/>
      <dgm:spPr/>
      <dgm:t>
        <a:bodyPr/>
        <a:lstStyle/>
        <a:p>
          <a:r>
            <a:rPr lang="tr-TR" sz="1800" b="1" dirty="0" smtClean="0"/>
            <a:t>Hizmet ve Yapım İşi İhale Edilen İşletmeler (Okul Yapımı, Taşıma Hizmeti, Temizlik Hizmeti)</a:t>
          </a:r>
          <a:endParaRPr lang="tr-TR" sz="1800" b="1" dirty="0"/>
        </a:p>
      </dgm:t>
    </dgm:pt>
    <dgm:pt modelId="{1CFBA31A-192D-4B4D-A824-C37200F5C7FC}" type="parTrans" cxnId="{4F9961DE-2218-4407-B8BE-7CF1DEB43106}">
      <dgm:prSet/>
      <dgm:spPr/>
      <dgm:t>
        <a:bodyPr/>
        <a:lstStyle/>
        <a:p>
          <a:endParaRPr lang="tr-TR"/>
        </a:p>
      </dgm:t>
    </dgm:pt>
    <dgm:pt modelId="{CB1340AB-A17C-4BCC-B010-C24CA4219CF1}" type="sibTrans" cxnId="{4F9961DE-2218-4407-B8BE-7CF1DEB43106}">
      <dgm:prSet/>
      <dgm:spPr/>
      <dgm:t>
        <a:bodyPr/>
        <a:lstStyle/>
        <a:p>
          <a:endParaRPr lang="tr-TR"/>
        </a:p>
      </dgm:t>
    </dgm:pt>
    <dgm:pt modelId="{AA7458E6-6E45-4A87-993C-F98238E79D78}">
      <dgm:prSet phldrT="[Metin]" custT="1"/>
      <dgm:spPr/>
      <dgm:t>
        <a:bodyPr/>
        <a:lstStyle/>
        <a:p>
          <a:r>
            <a:rPr lang="tr-TR" sz="1800" b="1" dirty="0" smtClean="0"/>
            <a:t>İl Milli Eğitim Müdürlüğü</a:t>
          </a:r>
          <a:endParaRPr lang="tr-TR" sz="1800" b="1" dirty="0"/>
        </a:p>
      </dgm:t>
    </dgm:pt>
    <dgm:pt modelId="{E8A29E66-E064-4AE3-8D67-5580EBA956CF}" type="parTrans" cxnId="{59ACDDDA-620A-4EB3-9C63-A3FC91C31DDE}">
      <dgm:prSet/>
      <dgm:spPr/>
      <dgm:t>
        <a:bodyPr/>
        <a:lstStyle/>
        <a:p>
          <a:endParaRPr lang="tr-TR"/>
        </a:p>
      </dgm:t>
    </dgm:pt>
    <dgm:pt modelId="{1ED01DBE-D015-4C5B-AF46-D8FE0F256928}" type="sibTrans" cxnId="{59ACDDDA-620A-4EB3-9C63-A3FC91C31DDE}">
      <dgm:prSet/>
      <dgm:spPr/>
      <dgm:t>
        <a:bodyPr/>
        <a:lstStyle/>
        <a:p>
          <a:endParaRPr lang="tr-TR"/>
        </a:p>
      </dgm:t>
    </dgm:pt>
    <dgm:pt modelId="{897C8C87-ED8D-45AD-9C46-BEF17EF8D9C1}">
      <dgm:prSet phldrT="[Metin]" custT="1"/>
      <dgm:spPr/>
      <dgm:t>
        <a:bodyPr/>
        <a:lstStyle/>
        <a:p>
          <a:r>
            <a:rPr lang="tr-TR" sz="1800" b="1" dirty="0" smtClean="0"/>
            <a:t>İlçe Milli Eğitim Müdürlüğü</a:t>
          </a:r>
          <a:endParaRPr lang="tr-TR" sz="1800" b="1" dirty="0"/>
        </a:p>
      </dgm:t>
    </dgm:pt>
    <dgm:pt modelId="{0B29AE67-3BF0-40A0-86CC-157C1DAC5F0C}" type="parTrans" cxnId="{76803D8D-FA6C-4DCC-999B-46F525949D4D}">
      <dgm:prSet/>
      <dgm:spPr/>
      <dgm:t>
        <a:bodyPr/>
        <a:lstStyle/>
        <a:p>
          <a:endParaRPr lang="tr-TR"/>
        </a:p>
      </dgm:t>
    </dgm:pt>
    <dgm:pt modelId="{5A0A5254-DFB0-41F1-826B-A397D7000889}" type="sibTrans" cxnId="{76803D8D-FA6C-4DCC-999B-46F525949D4D}">
      <dgm:prSet/>
      <dgm:spPr/>
      <dgm:t>
        <a:bodyPr/>
        <a:lstStyle/>
        <a:p>
          <a:endParaRPr lang="tr-TR"/>
        </a:p>
      </dgm:t>
    </dgm:pt>
    <dgm:pt modelId="{127978BA-209C-402D-AEB7-35A44B1E0D98}">
      <dgm:prSet phldrT="[Metin]" custT="1"/>
      <dgm:spPr/>
      <dgm:t>
        <a:bodyPr/>
        <a:lstStyle/>
        <a:p>
          <a:r>
            <a:rPr lang="tr-TR" sz="1800" b="1" dirty="0" smtClean="0"/>
            <a:t>Kantin İşletmeleri</a:t>
          </a:r>
          <a:endParaRPr lang="tr-TR" sz="1800" b="1" dirty="0"/>
        </a:p>
      </dgm:t>
    </dgm:pt>
    <dgm:pt modelId="{F898E8DB-50F4-4DBD-BB65-92C7A671F4C4}" type="parTrans" cxnId="{5C13C065-1F4D-493C-B36B-05165F7711E4}">
      <dgm:prSet/>
      <dgm:spPr/>
      <dgm:t>
        <a:bodyPr/>
        <a:lstStyle/>
        <a:p>
          <a:endParaRPr lang="tr-TR"/>
        </a:p>
      </dgm:t>
    </dgm:pt>
    <dgm:pt modelId="{E0A29FCE-29E4-4A4A-ADB4-1DA3DA67FBE4}" type="sibTrans" cxnId="{5C13C065-1F4D-493C-B36B-05165F7711E4}">
      <dgm:prSet/>
      <dgm:spPr/>
      <dgm:t>
        <a:bodyPr/>
        <a:lstStyle/>
        <a:p>
          <a:endParaRPr lang="tr-TR"/>
        </a:p>
      </dgm:t>
    </dgm:pt>
    <dgm:pt modelId="{B618E622-D679-4733-89E7-65D6CAA1C66C}">
      <dgm:prSet custT="1"/>
      <dgm:spPr/>
      <dgm:t>
        <a:bodyPr/>
        <a:lstStyle/>
        <a:p>
          <a:r>
            <a:rPr lang="tr-TR" sz="1600" b="1" dirty="0" smtClean="0"/>
            <a:t>Hizmet ve Yapım İşi İhale Edilen İşletmeler (Pansiyon Temizlik Hizmeti, Yemek Pişirme Hizmeti)</a:t>
          </a:r>
          <a:endParaRPr lang="tr-TR" sz="1600" b="1" dirty="0"/>
        </a:p>
      </dgm:t>
    </dgm:pt>
    <dgm:pt modelId="{B28B0046-8045-46C8-BC15-4DEF552FAC79}" type="sibTrans" cxnId="{F0F29127-5380-46F0-89B5-2C5FDAEE684C}">
      <dgm:prSet/>
      <dgm:spPr/>
      <dgm:t>
        <a:bodyPr/>
        <a:lstStyle/>
        <a:p>
          <a:endParaRPr lang="tr-TR"/>
        </a:p>
      </dgm:t>
    </dgm:pt>
    <dgm:pt modelId="{34380A30-CD11-4185-A06C-A2B9AC8333AB}" type="parTrans" cxnId="{F0F29127-5380-46F0-89B5-2C5FDAEE684C}">
      <dgm:prSet/>
      <dgm:spPr/>
      <dgm:t>
        <a:bodyPr/>
        <a:lstStyle/>
        <a:p>
          <a:endParaRPr lang="tr-TR"/>
        </a:p>
      </dgm:t>
    </dgm:pt>
    <dgm:pt modelId="{F1D1C7B4-068A-41D3-9339-6791CD7ECBFF}">
      <dgm:prSet phldrT="[Metin]" custT="1"/>
      <dgm:spPr/>
      <dgm:t>
        <a:bodyPr/>
        <a:lstStyle/>
        <a:p>
          <a:r>
            <a:rPr lang="tr-TR" sz="1800" b="1" dirty="0" smtClean="0"/>
            <a:t>Hizmet ve Yapım İşi İhale Edilen İşletmeler (Okul Yapımı, Taşıma Hizmeti, Temizlik Hizmeti)</a:t>
          </a:r>
          <a:endParaRPr lang="tr-TR" sz="1800" b="1" dirty="0"/>
        </a:p>
      </dgm:t>
    </dgm:pt>
    <dgm:pt modelId="{88C49D9A-9FCC-46E1-A29E-413668F6DA8F}" type="parTrans" cxnId="{C8673AD5-ECA1-4AFF-9514-409648FC7FB7}">
      <dgm:prSet/>
      <dgm:spPr/>
      <dgm:t>
        <a:bodyPr/>
        <a:lstStyle/>
        <a:p>
          <a:endParaRPr lang="tr-TR"/>
        </a:p>
      </dgm:t>
    </dgm:pt>
    <dgm:pt modelId="{EF118615-05E9-43F0-9DAA-41CDCA3015EE}" type="sibTrans" cxnId="{C8673AD5-ECA1-4AFF-9514-409648FC7FB7}">
      <dgm:prSet/>
      <dgm:spPr/>
      <dgm:t>
        <a:bodyPr/>
        <a:lstStyle/>
        <a:p>
          <a:endParaRPr lang="tr-TR"/>
        </a:p>
      </dgm:t>
    </dgm:pt>
    <dgm:pt modelId="{99F1992B-FB38-4D4C-9550-A3EF63A19BC3}">
      <dgm:prSet phldrT="[Metin]" custT="1"/>
      <dgm:spPr/>
      <dgm:t>
        <a:bodyPr/>
        <a:lstStyle/>
        <a:p>
          <a:r>
            <a:rPr lang="tr-TR" sz="1800" b="1" dirty="0" smtClean="0"/>
            <a:t>Kantin İşletmeleri</a:t>
          </a:r>
          <a:endParaRPr lang="tr-TR" sz="1800" b="1" dirty="0"/>
        </a:p>
      </dgm:t>
    </dgm:pt>
    <dgm:pt modelId="{657E8F58-1E3D-4B96-BAB6-A6A61EBCFE83}" type="parTrans" cxnId="{FD3896CA-533F-4C3E-986F-5FF5194B38DE}">
      <dgm:prSet/>
      <dgm:spPr/>
      <dgm:t>
        <a:bodyPr/>
        <a:lstStyle/>
        <a:p>
          <a:endParaRPr lang="tr-TR"/>
        </a:p>
      </dgm:t>
    </dgm:pt>
    <dgm:pt modelId="{D54DA5CC-69D8-40CB-81F0-106E68E2B9F7}" type="sibTrans" cxnId="{FD3896CA-533F-4C3E-986F-5FF5194B38DE}">
      <dgm:prSet/>
      <dgm:spPr/>
      <dgm:t>
        <a:bodyPr/>
        <a:lstStyle/>
        <a:p>
          <a:endParaRPr lang="tr-TR"/>
        </a:p>
      </dgm:t>
    </dgm:pt>
    <dgm:pt modelId="{C110E8A9-D8E2-4DBA-91FF-CA4767FA9E8E}" type="pres">
      <dgm:prSet presAssocID="{89093324-0BE1-4169-96A1-8163A926C649}" presName="hierChild1" presStyleCnt="0">
        <dgm:presLayoutVars>
          <dgm:orgChart val="1"/>
          <dgm:chPref val="1"/>
          <dgm:dir/>
          <dgm:animOne val="branch"/>
          <dgm:animLvl val="lvl"/>
          <dgm:resizeHandles/>
        </dgm:presLayoutVars>
      </dgm:prSet>
      <dgm:spPr/>
      <dgm:t>
        <a:bodyPr/>
        <a:lstStyle/>
        <a:p>
          <a:endParaRPr lang="tr-TR"/>
        </a:p>
      </dgm:t>
    </dgm:pt>
    <dgm:pt modelId="{06813CE0-59DC-4455-9DE6-6CD563FA84D7}" type="pres">
      <dgm:prSet presAssocID="{985A52E9-738C-4D01-8AE8-151FF4C34195}" presName="hierRoot1" presStyleCnt="0">
        <dgm:presLayoutVars>
          <dgm:hierBranch val="init"/>
        </dgm:presLayoutVars>
      </dgm:prSet>
      <dgm:spPr/>
    </dgm:pt>
    <dgm:pt modelId="{38C0FEDD-CB92-47C5-92C5-65E4534D1FC0}" type="pres">
      <dgm:prSet presAssocID="{985A52E9-738C-4D01-8AE8-151FF4C34195}" presName="rootComposite1" presStyleCnt="0"/>
      <dgm:spPr/>
    </dgm:pt>
    <dgm:pt modelId="{40A9B27B-C939-4DA2-9E82-75C41C9C0ED8}" type="pres">
      <dgm:prSet presAssocID="{985A52E9-738C-4D01-8AE8-151FF4C34195}" presName="rootText1" presStyleLbl="node0" presStyleIdx="0" presStyleCnt="1" custScaleX="159771" custLinFactNeighborX="23289">
        <dgm:presLayoutVars>
          <dgm:chPref val="3"/>
        </dgm:presLayoutVars>
      </dgm:prSet>
      <dgm:spPr/>
      <dgm:t>
        <a:bodyPr/>
        <a:lstStyle/>
        <a:p>
          <a:endParaRPr lang="tr-TR"/>
        </a:p>
      </dgm:t>
    </dgm:pt>
    <dgm:pt modelId="{63AE1C70-36D7-4DB9-88D8-BDE9135DE39B}" type="pres">
      <dgm:prSet presAssocID="{985A52E9-738C-4D01-8AE8-151FF4C34195}" presName="rootConnector1" presStyleLbl="node1" presStyleIdx="0" presStyleCnt="0"/>
      <dgm:spPr/>
      <dgm:t>
        <a:bodyPr/>
        <a:lstStyle/>
        <a:p>
          <a:endParaRPr lang="tr-TR"/>
        </a:p>
      </dgm:t>
    </dgm:pt>
    <dgm:pt modelId="{C26FAEFC-F798-497B-90A9-1B4BA36F1384}" type="pres">
      <dgm:prSet presAssocID="{985A52E9-738C-4D01-8AE8-151FF4C34195}" presName="hierChild2" presStyleCnt="0"/>
      <dgm:spPr/>
    </dgm:pt>
    <dgm:pt modelId="{C7D78F75-61B8-4DA9-BA8E-24BD38C2235F}" type="pres">
      <dgm:prSet presAssocID="{E8A29E66-E064-4AE3-8D67-5580EBA956CF}" presName="Name37" presStyleLbl="parChTrans1D2" presStyleIdx="0" presStyleCnt="1"/>
      <dgm:spPr/>
      <dgm:t>
        <a:bodyPr/>
        <a:lstStyle/>
        <a:p>
          <a:endParaRPr lang="tr-TR"/>
        </a:p>
      </dgm:t>
    </dgm:pt>
    <dgm:pt modelId="{A37568F2-D87D-4CF7-B334-4EF509107458}" type="pres">
      <dgm:prSet presAssocID="{AA7458E6-6E45-4A87-993C-F98238E79D78}" presName="hierRoot2" presStyleCnt="0">
        <dgm:presLayoutVars>
          <dgm:hierBranch val="init"/>
        </dgm:presLayoutVars>
      </dgm:prSet>
      <dgm:spPr/>
    </dgm:pt>
    <dgm:pt modelId="{D1BAFB7A-96AA-4CFB-B3FD-BE637C38AB89}" type="pres">
      <dgm:prSet presAssocID="{AA7458E6-6E45-4A87-993C-F98238E79D78}" presName="rootComposite" presStyleCnt="0"/>
      <dgm:spPr/>
    </dgm:pt>
    <dgm:pt modelId="{0E603168-753D-4BC2-934F-8BA6D7ED7CB5}" type="pres">
      <dgm:prSet presAssocID="{AA7458E6-6E45-4A87-993C-F98238E79D78}" presName="rootText" presStyleLbl="node2" presStyleIdx="0" presStyleCnt="1" custScaleX="208627" custLinFactNeighborX="21837" custLinFactNeighborY="-5702">
        <dgm:presLayoutVars>
          <dgm:chPref val="3"/>
        </dgm:presLayoutVars>
      </dgm:prSet>
      <dgm:spPr/>
      <dgm:t>
        <a:bodyPr/>
        <a:lstStyle/>
        <a:p>
          <a:endParaRPr lang="tr-TR"/>
        </a:p>
      </dgm:t>
    </dgm:pt>
    <dgm:pt modelId="{FAAC18C4-CF63-4DDE-BD22-7FD997376282}" type="pres">
      <dgm:prSet presAssocID="{AA7458E6-6E45-4A87-993C-F98238E79D78}" presName="rootConnector" presStyleLbl="node2" presStyleIdx="0" presStyleCnt="1"/>
      <dgm:spPr/>
      <dgm:t>
        <a:bodyPr/>
        <a:lstStyle/>
        <a:p>
          <a:endParaRPr lang="tr-TR"/>
        </a:p>
      </dgm:t>
    </dgm:pt>
    <dgm:pt modelId="{1DEC86A4-3E15-4609-A14A-B556E64CE32D}" type="pres">
      <dgm:prSet presAssocID="{AA7458E6-6E45-4A87-993C-F98238E79D78}" presName="hierChild4" presStyleCnt="0"/>
      <dgm:spPr/>
    </dgm:pt>
    <dgm:pt modelId="{ABE3F771-6CE8-4245-8433-FD2D4D82E376}" type="pres">
      <dgm:prSet presAssocID="{BC0C9AA1-51F2-4764-A76D-453F8D6FA9A9}" presName="Name37" presStyleLbl="parChTrans1D3" presStyleIdx="0" presStyleCnt="3"/>
      <dgm:spPr/>
      <dgm:t>
        <a:bodyPr/>
        <a:lstStyle/>
        <a:p>
          <a:endParaRPr lang="tr-TR"/>
        </a:p>
      </dgm:t>
    </dgm:pt>
    <dgm:pt modelId="{D39094DB-3AAB-4F81-8FFB-9FBCE5AD3588}" type="pres">
      <dgm:prSet presAssocID="{32294227-3DB9-4471-960F-2FCFDB2D630B}" presName="hierRoot2" presStyleCnt="0">
        <dgm:presLayoutVars>
          <dgm:hierBranch val="init"/>
        </dgm:presLayoutVars>
      </dgm:prSet>
      <dgm:spPr/>
    </dgm:pt>
    <dgm:pt modelId="{7F20BA6C-C072-4A77-BBD1-1BD6346E6E54}" type="pres">
      <dgm:prSet presAssocID="{32294227-3DB9-4471-960F-2FCFDB2D630B}" presName="rootComposite" presStyleCnt="0"/>
      <dgm:spPr/>
    </dgm:pt>
    <dgm:pt modelId="{D10DCF8F-54BA-4802-950C-D3E7221C8DA9}" type="pres">
      <dgm:prSet presAssocID="{32294227-3DB9-4471-960F-2FCFDB2D630B}" presName="rootText" presStyleLbl="node3" presStyleIdx="0" presStyleCnt="3">
        <dgm:presLayoutVars>
          <dgm:chPref val="3"/>
        </dgm:presLayoutVars>
      </dgm:prSet>
      <dgm:spPr/>
      <dgm:t>
        <a:bodyPr/>
        <a:lstStyle/>
        <a:p>
          <a:endParaRPr lang="tr-TR"/>
        </a:p>
      </dgm:t>
    </dgm:pt>
    <dgm:pt modelId="{9E4FD583-E0E6-4F0A-AB2D-829A45B15673}" type="pres">
      <dgm:prSet presAssocID="{32294227-3DB9-4471-960F-2FCFDB2D630B}" presName="rootConnector" presStyleLbl="node3" presStyleIdx="0" presStyleCnt="3"/>
      <dgm:spPr/>
      <dgm:t>
        <a:bodyPr/>
        <a:lstStyle/>
        <a:p>
          <a:endParaRPr lang="tr-TR"/>
        </a:p>
      </dgm:t>
    </dgm:pt>
    <dgm:pt modelId="{FEE19CBF-C5A2-478F-9BFF-843C236F91F6}" type="pres">
      <dgm:prSet presAssocID="{32294227-3DB9-4471-960F-2FCFDB2D630B}" presName="hierChild4" presStyleCnt="0"/>
      <dgm:spPr/>
    </dgm:pt>
    <dgm:pt modelId="{63A12933-6833-40FB-9A52-6E46BB35A852}" type="pres">
      <dgm:prSet presAssocID="{F898E8DB-50F4-4DBD-BB65-92C7A671F4C4}" presName="Name37" presStyleLbl="parChTrans1D4" presStyleIdx="0" presStyleCnt="6"/>
      <dgm:spPr/>
      <dgm:t>
        <a:bodyPr/>
        <a:lstStyle/>
        <a:p>
          <a:endParaRPr lang="tr-TR"/>
        </a:p>
      </dgm:t>
    </dgm:pt>
    <dgm:pt modelId="{C705648C-5A7E-4531-A8CA-B6265B39B328}" type="pres">
      <dgm:prSet presAssocID="{127978BA-209C-402D-AEB7-35A44B1E0D98}" presName="hierRoot2" presStyleCnt="0">
        <dgm:presLayoutVars>
          <dgm:hierBranch val="init"/>
        </dgm:presLayoutVars>
      </dgm:prSet>
      <dgm:spPr/>
    </dgm:pt>
    <dgm:pt modelId="{E813182A-EC7A-4DD5-9C44-F08AEA624431}" type="pres">
      <dgm:prSet presAssocID="{127978BA-209C-402D-AEB7-35A44B1E0D98}" presName="rootComposite" presStyleCnt="0"/>
      <dgm:spPr/>
    </dgm:pt>
    <dgm:pt modelId="{CE65D298-EBAA-4079-9BA9-12C58E83A4FB}" type="pres">
      <dgm:prSet presAssocID="{127978BA-209C-402D-AEB7-35A44B1E0D98}" presName="rootText" presStyleLbl="node4" presStyleIdx="0" presStyleCnt="6" custScaleX="149457">
        <dgm:presLayoutVars>
          <dgm:chPref val="3"/>
        </dgm:presLayoutVars>
      </dgm:prSet>
      <dgm:spPr/>
      <dgm:t>
        <a:bodyPr/>
        <a:lstStyle/>
        <a:p>
          <a:endParaRPr lang="tr-TR"/>
        </a:p>
      </dgm:t>
    </dgm:pt>
    <dgm:pt modelId="{20E380D8-9FE8-45FE-9E7F-A9AE2818B6AB}" type="pres">
      <dgm:prSet presAssocID="{127978BA-209C-402D-AEB7-35A44B1E0D98}" presName="rootConnector" presStyleLbl="node4" presStyleIdx="0" presStyleCnt="6"/>
      <dgm:spPr/>
      <dgm:t>
        <a:bodyPr/>
        <a:lstStyle/>
        <a:p>
          <a:endParaRPr lang="tr-TR"/>
        </a:p>
      </dgm:t>
    </dgm:pt>
    <dgm:pt modelId="{D8B2A544-C9C5-4F92-A8CD-DFF16095B5F8}" type="pres">
      <dgm:prSet presAssocID="{127978BA-209C-402D-AEB7-35A44B1E0D98}" presName="hierChild4" presStyleCnt="0"/>
      <dgm:spPr/>
    </dgm:pt>
    <dgm:pt modelId="{B0F9F557-8378-4941-887A-863DF1F300C8}" type="pres">
      <dgm:prSet presAssocID="{127978BA-209C-402D-AEB7-35A44B1E0D98}" presName="hierChild5" presStyleCnt="0"/>
      <dgm:spPr/>
    </dgm:pt>
    <dgm:pt modelId="{D5599394-E66B-4F06-BFE2-ED65D98BBCB2}" type="pres">
      <dgm:prSet presAssocID="{88C49D9A-9FCC-46E1-A29E-413668F6DA8F}" presName="Name37" presStyleLbl="parChTrans1D4" presStyleIdx="1" presStyleCnt="6"/>
      <dgm:spPr/>
      <dgm:t>
        <a:bodyPr/>
        <a:lstStyle/>
        <a:p>
          <a:endParaRPr lang="tr-TR"/>
        </a:p>
      </dgm:t>
    </dgm:pt>
    <dgm:pt modelId="{3315BED8-62E9-45F7-B689-2BA914E13C74}" type="pres">
      <dgm:prSet presAssocID="{F1D1C7B4-068A-41D3-9339-6791CD7ECBFF}" presName="hierRoot2" presStyleCnt="0">
        <dgm:presLayoutVars>
          <dgm:hierBranch val="init"/>
        </dgm:presLayoutVars>
      </dgm:prSet>
      <dgm:spPr/>
    </dgm:pt>
    <dgm:pt modelId="{A51CAB11-D352-4914-8DDD-7A8638E6DB6D}" type="pres">
      <dgm:prSet presAssocID="{F1D1C7B4-068A-41D3-9339-6791CD7ECBFF}" presName="rootComposite" presStyleCnt="0"/>
      <dgm:spPr/>
    </dgm:pt>
    <dgm:pt modelId="{89B35FB6-C216-4945-BC6F-02357024F1F0}" type="pres">
      <dgm:prSet presAssocID="{F1D1C7B4-068A-41D3-9339-6791CD7ECBFF}" presName="rootText" presStyleLbl="node4" presStyleIdx="1" presStyleCnt="6" custScaleX="191988" custScaleY="130954">
        <dgm:presLayoutVars>
          <dgm:chPref val="3"/>
        </dgm:presLayoutVars>
      </dgm:prSet>
      <dgm:spPr/>
      <dgm:t>
        <a:bodyPr/>
        <a:lstStyle/>
        <a:p>
          <a:endParaRPr lang="tr-TR"/>
        </a:p>
      </dgm:t>
    </dgm:pt>
    <dgm:pt modelId="{9A559C76-ABA9-4560-A195-D2E8092365EB}" type="pres">
      <dgm:prSet presAssocID="{F1D1C7B4-068A-41D3-9339-6791CD7ECBFF}" presName="rootConnector" presStyleLbl="node4" presStyleIdx="1" presStyleCnt="6"/>
      <dgm:spPr/>
      <dgm:t>
        <a:bodyPr/>
        <a:lstStyle/>
        <a:p>
          <a:endParaRPr lang="tr-TR"/>
        </a:p>
      </dgm:t>
    </dgm:pt>
    <dgm:pt modelId="{EA8CFFBB-C4F2-4A44-B0AC-464758B3BF95}" type="pres">
      <dgm:prSet presAssocID="{F1D1C7B4-068A-41D3-9339-6791CD7ECBFF}" presName="hierChild4" presStyleCnt="0"/>
      <dgm:spPr/>
    </dgm:pt>
    <dgm:pt modelId="{B6F99B48-9BAB-4D0A-A2CD-C0AB54F95DF1}" type="pres">
      <dgm:prSet presAssocID="{F1D1C7B4-068A-41D3-9339-6791CD7ECBFF}" presName="hierChild5" presStyleCnt="0"/>
      <dgm:spPr/>
    </dgm:pt>
    <dgm:pt modelId="{9FFDF30C-7A85-44C1-B4E0-7E0EE77DCB84}" type="pres">
      <dgm:prSet presAssocID="{32294227-3DB9-4471-960F-2FCFDB2D630B}" presName="hierChild5" presStyleCnt="0"/>
      <dgm:spPr/>
    </dgm:pt>
    <dgm:pt modelId="{63EDAC00-C1FC-4802-BFA6-F34DE8E2EC9F}" type="pres">
      <dgm:prSet presAssocID="{0B29AE67-3BF0-40A0-86CC-157C1DAC5F0C}" presName="Name37" presStyleLbl="parChTrans1D3" presStyleIdx="1" presStyleCnt="3"/>
      <dgm:spPr/>
      <dgm:t>
        <a:bodyPr/>
        <a:lstStyle/>
        <a:p>
          <a:endParaRPr lang="tr-TR"/>
        </a:p>
      </dgm:t>
    </dgm:pt>
    <dgm:pt modelId="{A87AC39E-BE7D-4A71-B893-64926EA00E61}" type="pres">
      <dgm:prSet presAssocID="{897C8C87-ED8D-45AD-9C46-BEF17EF8D9C1}" presName="hierRoot2" presStyleCnt="0">
        <dgm:presLayoutVars>
          <dgm:hierBranch val="init"/>
        </dgm:presLayoutVars>
      </dgm:prSet>
      <dgm:spPr/>
    </dgm:pt>
    <dgm:pt modelId="{FFCFD31F-9274-41AB-BF8A-8EA59127A25E}" type="pres">
      <dgm:prSet presAssocID="{897C8C87-ED8D-45AD-9C46-BEF17EF8D9C1}" presName="rootComposite" presStyleCnt="0"/>
      <dgm:spPr/>
    </dgm:pt>
    <dgm:pt modelId="{063C8C3A-7FD3-4803-BB1A-07CC7C4E2EF1}" type="pres">
      <dgm:prSet presAssocID="{897C8C87-ED8D-45AD-9C46-BEF17EF8D9C1}" presName="rootText" presStyleLbl="node3" presStyleIdx="1" presStyleCnt="3" custScaleX="109426">
        <dgm:presLayoutVars>
          <dgm:chPref val="3"/>
        </dgm:presLayoutVars>
      </dgm:prSet>
      <dgm:spPr/>
      <dgm:t>
        <a:bodyPr/>
        <a:lstStyle/>
        <a:p>
          <a:endParaRPr lang="tr-TR"/>
        </a:p>
      </dgm:t>
    </dgm:pt>
    <dgm:pt modelId="{07DD5D53-68EB-4FD4-B5CE-310DCCD97B68}" type="pres">
      <dgm:prSet presAssocID="{897C8C87-ED8D-45AD-9C46-BEF17EF8D9C1}" presName="rootConnector" presStyleLbl="node3" presStyleIdx="1" presStyleCnt="3"/>
      <dgm:spPr/>
      <dgm:t>
        <a:bodyPr/>
        <a:lstStyle/>
        <a:p>
          <a:endParaRPr lang="tr-TR"/>
        </a:p>
      </dgm:t>
    </dgm:pt>
    <dgm:pt modelId="{1B9AEBFD-822D-4399-967C-74A095374377}" type="pres">
      <dgm:prSet presAssocID="{897C8C87-ED8D-45AD-9C46-BEF17EF8D9C1}" presName="hierChild4" presStyleCnt="0"/>
      <dgm:spPr/>
    </dgm:pt>
    <dgm:pt modelId="{048B809A-14F9-4E6C-88F1-E5E139FA4BE2}" type="pres">
      <dgm:prSet presAssocID="{37E41A48-E03E-4926-8EBE-EE46D57EBBE5}" presName="Name37" presStyleLbl="parChTrans1D4" presStyleIdx="2" presStyleCnt="6"/>
      <dgm:spPr/>
      <dgm:t>
        <a:bodyPr/>
        <a:lstStyle/>
        <a:p>
          <a:endParaRPr lang="tr-TR"/>
        </a:p>
      </dgm:t>
    </dgm:pt>
    <dgm:pt modelId="{490B7EF5-D18C-4B24-BF7A-0A90AF1DFB4E}" type="pres">
      <dgm:prSet presAssocID="{CF112A80-8AF6-4B88-96A4-0C3A42455F6D}" presName="hierRoot2" presStyleCnt="0">
        <dgm:presLayoutVars>
          <dgm:hierBranch val="init"/>
        </dgm:presLayoutVars>
      </dgm:prSet>
      <dgm:spPr/>
    </dgm:pt>
    <dgm:pt modelId="{8CB1082E-069E-4DE9-BB9C-17FEAA1BFB9B}" type="pres">
      <dgm:prSet presAssocID="{CF112A80-8AF6-4B88-96A4-0C3A42455F6D}" presName="rootComposite" presStyleCnt="0"/>
      <dgm:spPr/>
    </dgm:pt>
    <dgm:pt modelId="{DDCC5CCD-AFF8-4CD0-8BD1-5E6573ABA8C7}" type="pres">
      <dgm:prSet presAssocID="{CF112A80-8AF6-4B88-96A4-0C3A42455F6D}" presName="rootText" presStyleLbl="node4" presStyleIdx="2" presStyleCnt="6" custScaleX="145409">
        <dgm:presLayoutVars>
          <dgm:chPref val="3"/>
        </dgm:presLayoutVars>
      </dgm:prSet>
      <dgm:spPr/>
      <dgm:t>
        <a:bodyPr/>
        <a:lstStyle/>
        <a:p>
          <a:endParaRPr lang="tr-TR"/>
        </a:p>
      </dgm:t>
    </dgm:pt>
    <dgm:pt modelId="{EE93A87A-9C5C-4C81-975D-7168B293BB05}" type="pres">
      <dgm:prSet presAssocID="{CF112A80-8AF6-4B88-96A4-0C3A42455F6D}" presName="rootConnector" presStyleLbl="node4" presStyleIdx="2" presStyleCnt="6"/>
      <dgm:spPr/>
      <dgm:t>
        <a:bodyPr/>
        <a:lstStyle/>
        <a:p>
          <a:endParaRPr lang="tr-TR"/>
        </a:p>
      </dgm:t>
    </dgm:pt>
    <dgm:pt modelId="{B4289B90-A1E7-48FD-97E8-CCC2062815A4}" type="pres">
      <dgm:prSet presAssocID="{CF112A80-8AF6-4B88-96A4-0C3A42455F6D}" presName="hierChild4" presStyleCnt="0"/>
      <dgm:spPr/>
    </dgm:pt>
    <dgm:pt modelId="{FE10C284-952D-4BB5-8157-171C9212F85B}" type="pres">
      <dgm:prSet presAssocID="{CF112A80-8AF6-4B88-96A4-0C3A42455F6D}" presName="hierChild5" presStyleCnt="0"/>
      <dgm:spPr/>
    </dgm:pt>
    <dgm:pt modelId="{259DB0A3-91A0-455E-8D28-CBBE1D5828D3}" type="pres">
      <dgm:prSet presAssocID="{657E8F58-1E3D-4B96-BAB6-A6A61EBCFE83}" presName="Name37" presStyleLbl="parChTrans1D4" presStyleIdx="3" presStyleCnt="6"/>
      <dgm:spPr/>
      <dgm:t>
        <a:bodyPr/>
        <a:lstStyle/>
        <a:p>
          <a:endParaRPr lang="tr-TR"/>
        </a:p>
      </dgm:t>
    </dgm:pt>
    <dgm:pt modelId="{A2821783-E0CC-4880-8849-87883A01363F}" type="pres">
      <dgm:prSet presAssocID="{99F1992B-FB38-4D4C-9550-A3EF63A19BC3}" presName="hierRoot2" presStyleCnt="0">
        <dgm:presLayoutVars>
          <dgm:hierBranch val="init"/>
        </dgm:presLayoutVars>
      </dgm:prSet>
      <dgm:spPr/>
    </dgm:pt>
    <dgm:pt modelId="{773B4759-9DEA-4D6B-945E-65B8F89894C1}" type="pres">
      <dgm:prSet presAssocID="{99F1992B-FB38-4D4C-9550-A3EF63A19BC3}" presName="rootComposite" presStyleCnt="0"/>
      <dgm:spPr/>
    </dgm:pt>
    <dgm:pt modelId="{0630FBC1-870B-4900-9646-64FE6A55E5AF}" type="pres">
      <dgm:prSet presAssocID="{99F1992B-FB38-4D4C-9550-A3EF63A19BC3}" presName="rootText" presStyleLbl="node4" presStyleIdx="3" presStyleCnt="6" custScaleX="168397">
        <dgm:presLayoutVars>
          <dgm:chPref val="3"/>
        </dgm:presLayoutVars>
      </dgm:prSet>
      <dgm:spPr/>
      <dgm:t>
        <a:bodyPr/>
        <a:lstStyle/>
        <a:p>
          <a:endParaRPr lang="tr-TR"/>
        </a:p>
      </dgm:t>
    </dgm:pt>
    <dgm:pt modelId="{8148050A-9441-46CF-80F0-49DEEFD9D99B}" type="pres">
      <dgm:prSet presAssocID="{99F1992B-FB38-4D4C-9550-A3EF63A19BC3}" presName="rootConnector" presStyleLbl="node4" presStyleIdx="3" presStyleCnt="6"/>
      <dgm:spPr/>
      <dgm:t>
        <a:bodyPr/>
        <a:lstStyle/>
        <a:p>
          <a:endParaRPr lang="tr-TR"/>
        </a:p>
      </dgm:t>
    </dgm:pt>
    <dgm:pt modelId="{A2EF9018-5162-4FCC-86B2-7A0A34C775BB}" type="pres">
      <dgm:prSet presAssocID="{99F1992B-FB38-4D4C-9550-A3EF63A19BC3}" presName="hierChild4" presStyleCnt="0"/>
      <dgm:spPr/>
    </dgm:pt>
    <dgm:pt modelId="{7E29C236-BAFD-4B70-BA4B-EDF189E9CA82}" type="pres">
      <dgm:prSet presAssocID="{99F1992B-FB38-4D4C-9550-A3EF63A19BC3}" presName="hierChild5" presStyleCnt="0"/>
      <dgm:spPr/>
    </dgm:pt>
    <dgm:pt modelId="{FE595247-1ADC-44F3-B674-DFE48F782EC5}" type="pres">
      <dgm:prSet presAssocID="{1CFBA31A-192D-4B4D-A824-C37200F5C7FC}" presName="Name37" presStyleLbl="parChTrans1D4" presStyleIdx="4" presStyleCnt="6"/>
      <dgm:spPr/>
      <dgm:t>
        <a:bodyPr/>
        <a:lstStyle/>
        <a:p>
          <a:endParaRPr lang="tr-TR"/>
        </a:p>
      </dgm:t>
    </dgm:pt>
    <dgm:pt modelId="{7517979B-41FB-4B72-BAFB-8DBBBE9932B2}" type="pres">
      <dgm:prSet presAssocID="{92DD46AE-4C51-4572-B4CA-363E85AF543E}" presName="hierRoot2" presStyleCnt="0">
        <dgm:presLayoutVars>
          <dgm:hierBranch val="init"/>
        </dgm:presLayoutVars>
      </dgm:prSet>
      <dgm:spPr/>
    </dgm:pt>
    <dgm:pt modelId="{F776D6C7-7526-4AF1-889F-041D8D63FFF3}" type="pres">
      <dgm:prSet presAssocID="{92DD46AE-4C51-4572-B4CA-363E85AF543E}" presName="rootComposite" presStyleCnt="0"/>
      <dgm:spPr/>
    </dgm:pt>
    <dgm:pt modelId="{0B96D4AD-5ADD-458F-A12D-ECA8340357A7}" type="pres">
      <dgm:prSet presAssocID="{92DD46AE-4C51-4572-B4CA-363E85AF543E}" presName="rootText" presStyleLbl="node4" presStyleIdx="4" presStyleCnt="6" custScaleX="213203">
        <dgm:presLayoutVars>
          <dgm:chPref val="3"/>
        </dgm:presLayoutVars>
      </dgm:prSet>
      <dgm:spPr/>
      <dgm:t>
        <a:bodyPr/>
        <a:lstStyle/>
        <a:p>
          <a:endParaRPr lang="tr-TR"/>
        </a:p>
      </dgm:t>
    </dgm:pt>
    <dgm:pt modelId="{41D0FE17-0DD3-4FC1-A988-84E2611ADAE0}" type="pres">
      <dgm:prSet presAssocID="{92DD46AE-4C51-4572-B4CA-363E85AF543E}" presName="rootConnector" presStyleLbl="node4" presStyleIdx="4" presStyleCnt="6"/>
      <dgm:spPr/>
      <dgm:t>
        <a:bodyPr/>
        <a:lstStyle/>
        <a:p>
          <a:endParaRPr lang="tr-TR"/>
        </a:p>
      </dgm:t>
    </dgm:pt>
    <dgm:pt modelId="{EAA048B7-A37F-4DBF-AF27-15B5FF6F2437}" type="pres">
      <dgm:prSet presAssocID="{92DD46AE-4C51-4572-B4CA-363E85AF543E}" presName="hierChild4" presStyleCnt="0"/>
      <dgm:spPr/>
    </dgm:pt>
    <dgm:pt modelId="{98A3F900-64C6-471B-8FD8-99F379D66FEE}" type="pres">
      <dgm:prSet presAssocID="{92DD46AE-4C51-4572-B4CA-363E85AF543E}" presName="hierChild5" presStyleCnt="0"/>
      <dgm:spPr/>
    </dgm:pt>
    <dgm:pt modelId="{25F3E4D3-C31A-4860-BC45-BD979A66D440}" type="pres">
      <dgm:prSet presAssocID="{897C8C87-ED8D-45AD-9C46-BEF17EF8D9C1}" presName="hierChild5" presStyleCnt="0"/>
      <dgm:spPr/>
    </dgm:pt>
    <dgm:pt modelId="{149782A0-466C-4B3F-891F-A0160A0342C3}" type="pres">
      <dgm:prSet presAssocID="{B1559F00-E342-4A2C-B9C9-A5A71FDD929C}" presName="Name37" presStyleLbl="parChTrans1D3" presStyleIdx="2" presStyleCnt="3"/>
      <dgm:spPr/>
      <dgm:t>
        <a:bodyPr/>
        <a:lstStyle/>
        <a:p>
          <a:endParaRPr lang="tr-TR"/>
        </a:p>
      </dgm:t>
    </dgm:pt>
    <dgm:pt modelId="{DAEF0FFB-4504-4940-9F8E-09987FD0D1C9}" type="pres">
      <dgm:prSet presAssocID="{029481B6-76CB-4DD3-AD29-6FE53369382E}" presName="hierRoot2" presStyleCnt="0">
        <dgm:presLayoutVars>
          <dgm:hierBranch val="init"/>
        </dgm:presLayoutVars>
      </dgm:prSet>
      <dgm:spPr/>
    </dgm:pt>
    <dgm:pt modelId="{9F9ACF3D-8D12-4549-8FDC-41C698833868}" type="pres">
      <dgm:prSet presAssocID="{029481B6-76CB-4DD3-AD29-6FE53369382E}" presName="rootComposite" presStyleCnt="0"/>
      <dgm:spPr/>
    </dgm:pt>
    <dgm:pt modelId="{34075782-221F-46F3-987C-98D1F9AA6C4D}" type="pres">
      <dgm:prSet presAssocID="{029481B6-76CB-4DD3-AD29-6FE53369382E}" presName="rootText" presStyleLbl="node3" presStyleIdx="2" presStyleCnt="3" custScaleX="116066">
        <dgm:presLayoutVars>
          <dgm:chPref val="3"/>
        </dgm:presLayoutVars>
      </dgm:prSet>
      <dgm:spPr/>
      <dgm:t>
        <a:bodyPr/>
        <a:lstStyle/>
        <a:p>
          <a:endParaRPr lang="tr-TR"/>
        </a:p>
      </dgm:t>
    </dgm:pt>
    <dgm:pt modelId="{4C214486-1F9A-4FF3-B972-8B71702DF788}" type="pres">
      <dgm:prSet presAssocID="{029481B6-76CB-4DD3-AD29-6FE53369382E}" presName="rootConnector" presStyleLbl="node3" presStyleIdx="2" presStyleCnt="3"/>
      <dgm:spPr/>
      <dgm:t>
        <a:bodyPr/>
        <a:lstStyle/>
        <a:p>
          <a:endParaRPr lang="tr-TR"/>
        </a:p>
      </dgm:t>
    </dgm:pt>
    <dgm:pt modelId="{5F5F65BF-CAA7-4F5A-97EB-DF2C02AFB196}" type="pres">
      <dgm:prSet presAssocID="{029481B6-76CB-4DD3-AD29-6FE53369382E}" presName="hierChild4" presStyleCnt="0"/>
      <dgm:spPr/>
    </dgm:pt>
    <dgm:pt modelId="{1457020C-38C0-45B6-B7D6-A6DDD0687506}" type="pres">
      <dgm:prSet presAssocID="{34380A30-CD11-4185-A06C-A2B9AC8333AB}" presName="Name37" presStyleLbl="parChTrans1D4" presStyleIdx="5" presStyleCnt="6"/>
      <dgm:spPr/>
      <dgm:t>
        <a:bodyPr/>
        <a:lstStyle/>
        <a:p>
          <a:endParaRPr lang="tr-TR"/>
        </a:p>
      </dgm:t>
    </dgm:pt>
    <dgm:pt modelId="{812E6EC7-6221-40BF-9983-E92DA61FAAF7}" type="pres">
      <dgm:prSet presAssocID="{B618E622-D679-4733-89E7-65D6CAA1C66C}" presName="hierRoot2" presStyleCnt="0">
        <dgm:presLayoutVars>
          <dgm:hierBranch val="init"/>
        </dgm:presLayoutVars>
      </dgm:prSet>
      <dgm:spPr/>
    </dgm:pt>
    <dgm:pt modelId="{6FF0C7B4-B546-4438-85F3-0A8F579B4A44}" type="pres">
      <dgm:prSet presAssocID="{B618E622-D679-4733-89E7-65D6CAA1C66C}" presName="rootComposite" presStyleCnt="0"/>
      <dgm:spPr/>
    </dgm:pt>
    <dgm:pt modelId="{DD9D3B71-B220-4454-84E9-26D1E1272AD0}" type="pres">
      <dgm:prSet presAssocID="{B618E622-D679-4733-89E7-65D6CAA1C66C}" presName="rootText" presStyleLbl="node4" presStyleIdx="5" presStyleCnt="6" custScaleX="205458">
        <dgm:presLayoutVars>
          <dgm:chPref val="3"/>
        </dgm:presLayoutVars>
      </dgm:prSet>
      <dgm:spPr/>
      <dgm:t>
        <a:bodyPr/>
        <a:lstStyle/>
        <a:p>
          <a:endParaRPr lang="tr-TR"/>
        </a:p>
      </dgm:t>
    </dgm:pt>
    <dgm:pt modelId="{2BF3273C-537C-4769-8897-47D28142F2F4}" type="pres">
      <dgm:prSet presAssocID="{B618E622-D679-4733-89E7-65D6CAA1C66C}" presName="rootConnector" presStyleLbl="node4" presStyleIdx="5" presStyleCnt="6"/>
      <dgm:spPr/>
      <dgm:t>
        <a:bodyPr/>
        <a:lstStyle/>
        <a:p>
          <a:endParaRPr lang="tr-TR"/>
        </a:p>
      </dgm:t>
    </dgm:pt>
    <dgm:pt modelId="{347ACBEE-0175-44A9-8718-2A046D86F5A5}" type="pres">
      <dgm:prSet presAssocID="{B618E622-D679-4733-89E7-65D6CAA1C66C}" presName="hierChild4" presStyleCnt="0"/>
      <dgm:spPr/>
    </dgm:pt>
    <dgm:pt modelId="{A90D9CA1-4444-4178-BD6F-7CB4E915FA66}" type="pres">
      <dgm:prSet presAssocID="{B618E622-D679-4733-89E7-65D6CAA1C66C}" presName="hierChild5" presStyleCnt="0"/>
      <dgm:spPr/>
    </dgm:pt>
    <dgm:pt modelId="{FAB53BAF-BF55-4E92-9CEC-4FD6E5162560}" type="pres">
      <dgm:prSet presAssocID="{029481B6-76CB-4DD3-AD29-6FE53369382E}" presName="hierChild5" presStyleCnt="0"/>
      <dgm:spPr/>
    </dgm:pt>
    <dgm:pt modelId="{794AFCB8-BFE2-48B0-9C40-394A9577E5C2}" type="pres">
      <dgm:prSet presAssocID="{AA7458E6-6E45-4A87-993C-F98238E79D78}" presName="hierChild5" presStyleCnt="0"/>
      <dgm:spPr/>
    </dgm:pt>
    <dgm:pt modelId="{5507F999-7252-4EBB-AE19-EE4D2E27F4CA}" type="pres">
      <dgm:prSet presAssocID="{985A52E9-738C-4D01-8AE8-151FF4C34195}" presName="hierChild3" presStyleCnt="0"/>
      <dgm:spPr/>
    </dgm:pt>
  </dgm:ptLst>
  <dgm:cxnLst>
    <dgm:cxn modelId="{52EEBEAD-0A7C-4F7F-834B-6D31394CA68F}" type="presOf" srcId="{99F1992B-FB38-4D4C-9550-A3EF63A19BC3}" destId="{0630FBC1-870B-4900-9646-64FE6A55E5AF}" srcOrd="0" destOrd="0" presId="urn:microsoft.com/office/officeart/2005/8/layout/orgChart1"/>
    <dgm:cxn modelId="{4F9961DE-2218-4407-B8BE-7CF1DEB43106}" srcId="{897C8C87-ED8D-45AD-9C46-BEF17EF8D9C1}" destId="{92DD46AE-4C51-4572-B4CA-363E85AF543E}" srcOrd="2" destOrd="0" parTransId="{1CFBA31A-192D-4B4D-A824-C37200F5C7FC}" sibTransId="{CB1340AB-A17C-4BCC-B010-C24CA4219CF1}"/>
    <dgm:cxn modelId="{6FF84E8D-25E1-424A-82E3-40E00D2C7A73}" type="presOf" srcId="{0B29AE67-3BF0-40A0-86CC-157C1DAC5F0C}" destId="{63EDAC00-C1FC-4802-BFA6-F34DE8E2EC9F}" srcOrd="0" destOrd="0" presId="urn:microsoft.com/office/officeart/2005/8/layout/orgChart1"/>
    <dgm:cxn modelId="{5C13C065-1F4D-493C-B36B-05165F7711E4}" srcId="{32294227-3DB9-4471-960F-2FCFDB2D630B}" destId="{127978BA-209C-402D-AEB7-35A44B1E0D98}" srcOrd="0" destOrd="0" parTransId="{F898E8DB-50F4-4DBD-BB65-92C7A671F4C4}" sibTransId="{E0A29FCE-29E4-4A4A-ADB4-1DA3DA67FBE4}"/>
    <dgm:cxn modelId="{59ACDDDA-620A-4EB3-9C63-A3FC91C31DDE}" srcId="{985A52E9-738C-4D01-8AE8-151FF4C34195}" destId="{AA7458E6-6E45-4A87-993C-F98238E79D78}" srcOrd="0" destOrd="0" parTransId="{E8A29E66-E064-4AE3-8D67-5580EBA956CF}" sibTransId="{1ED01DBE-D015-4C5B-AF46-D8FE0F256928}"/>
    <dgm:cxn modelId="{F4C2894C-4DBC-4E53-BCA9-CB7A7167D8DF}" type="presOf" srcId="{99F1992B-FB38-4D4C-9550-A3EF63A19BC3}" destId="{8148050A-9441-46CF-80F0-49DEEFD9D99B}" srcOrd="1" destOrd="0" presId="urn:microsoft.com/office/officeart/2005/8/layout/orgChart1"/>
    <dgm:cxn modelId="{482D81A9-C4B1-428C-A99B-19F7D71E1D0F}" type="presOf" srcId="{E8A29E66-E064-4AE3-8D67-5580EBA956CF}" destId="{C7D78F75-61B8-4DA9-BA8E-24BD38C2235F}" srcOrd="0" destOrd="0" presId="urn:microsoft.com/office/officeart/2005/8/layout/orgChart1"/>
    <dgm:cxn modelId="{F0F29127-5380-46F0-89B5-2C5FDAEE684C}" srcId="{029481B6-76CB-4DD3-AD29-6FE53369382E}" destId="{B618E622-D679-4733-89E7-65D6CAA1C66C}" srcOrd="0" destOrd="0" parTransId="{34380A30-CD11-4185-A06C-A2B9AC8333AB}" sibTransId="{B28B0046-8045-46C8-BC15-4DEF552FAC79}"/>
    <dgm:cxn modelId="{64115612-06A8-4D36-8F6E-F9DF746D5C69}" type="presOf" srcId="{BC0C9AA1-51F2-4764-A76D-453F8D6FA9A9}" destId="{ABE3F771-6CE8-4245-8433-FD2D4D82E376}" srcOrd="0" destOrd="0" presId="urn:microsoft.com/office/officeart/2005/8/layout/orgChart1"/>
    <dgm:cxn modelId="{3D713118-24C7-4B64-91D4-AE9501D7DBE4}" type="presOf" srcId="{B1559F00-E342-4A2C-B9C9-A5A71FDD929C}" destId="{149782A0-466C-4B3F-891F-A0160A0342C3}" srcOrd="0" destOrd="0" presId="urn:microsoft.com/office/officeart/2005/8/layout/orgChart1"/>
    <dgm:cxn modelId="{31565125-8478-4719-8D50-8F0F35FF82D2}" srcId="{AA7458E6-6E45-4A87-993C-F98238E79D78}" destId="{029481B6-76CB-4DD3-AD29-6FE53369382E}" srcOrd="2" destOrd="0" parTransId="{B1559F00-E342-4A2C-B9C9-A5A71FDD929C}" sibTransId="{1435684A-2593-4D6E-B407-1D4DC39910A5}"/>
    <dgm:cxn modelId="{CEA53BA5-C43F-44F4-8144-320C844BB7FE}" type="presOf" srcId="{897C8C87-ED8D-45AD-9C46-BEF17EF8D9C1}" destId="{063C8C3A-7FD3-4803-BB1A-07CC7C4E2EF1}" srcOrd="0" destOrd="0" presId="urn:microsoft.com/office/officeart/2005/8/layout/orgChart1"/>
    <dgm:cxn modelId="{62691254-CCA3-4315-8F2F-F20AEF6D9C46}" type="presOf" srcId="{F1D1C7B4-068A-41D3-9339-6791CD7ECBFF}" destId="{9A559C76-ABA9-4560-A195-D2E8092365EB}" srcOrd="1" destOrd="0" presId="urn:microsoft.com/office/officeart/2005/8/layout/orgChart1"/>
    <dgm:cxn modelId="{C8673AD5-ECA1-4AFF-9514-409648FC7FB7}" srcId="{32294227-3DB9-4471-960F-2FCFDB2D630B}" destId="{F1D1C7B4-068A-41D3-9339-6791CD7ECBFF}" srcOrd="1" destOrd="0" parTransId="{88C49D9A-9FCC-46E1-A29E-413668F6DA8F}" sibTransId="{EF118615-05E9-43F0-9DAA-41CDCA3015EE}"/>
    <dgm:cxn modelId="{90D4DF96-E75A-4FBD-AD22-20CBE34248BC}" type="presOf" srcId="{127978BA-209C-402D-AEB7-35A44B1E0D98}" destId="{20E380D8-9FE8-45FE-9E7F-A9AE2818B6AB}" srcOrd="1" destOrd="0" presId="urn:microsoft.com/office/officeart/2005/8/layout/orgChart1"/>
    <dgm:cxn modelId="{30751CA6-C54C-4E59-A959-55E0E02ED6B2}" type="presOf" srcId="{37E41A48-E03E-4926-8EBE-EE46D57EBBE5}" destId="{048B809A-14F9-4E6C-88F1-E5E139FA4BE2}" srcOrd="0" destOrd="0" presId="urn:microsoft.com/office/officeart/2005/8/layout/orgChart1"/>
    <dgm:cxn modelId="{30EAC2FF-5170-4603-9278-F1C1ADA53FB5}" type="presOf" srcId="{89093324-0BE1-4169-96A1-8163A926C649}" destId="{C110E8A9-D8E2-4DBA-91FF-CA4767FA9E8E}" srcOrd="0" destOrd="0" presId="urn:microsoft.com/office/officeart/2005/8/layout/orgChart1"/>
    <dgm:cxn modelId="{56CBF762-D224-4798-BD3D-B77398E05AD0}" type="presOf" srcId="{F1D1C7B4-068A-41D3-9339-6791CD7ECBFF}" destId="{89B35FB6-C216-4945-BC6F-02357024F1F0}" srcOrd="0" destOrd="0" presId="urn:microsoft.com/office/officeart/2005/8/layout/orgChart1"/>
    <dgm:cxn modelId="{BF3263A8-8457-4C12-896F-70C9813AE43F}" type="presOf" srcId="{985A52E9-738C-4D01-8AE8-151FF4C34195}" destId="{63AE1C70-36D7-4DB9-88D8-BDE9135DE39B}" srcOrd="1" destOrd="0" presId="urn:microsoft.com/office/officeart/2005/8/layout/orgChart1"/>
    <dgm:cxn modelId="{1F11D457-0A6C-4A88-9A26-46D79C012A39}" type="presOf" srcId="{88C49D9A-9FCC-46E1-A29E-413668F6DA8F}" destId="{D5599394-E66B-4F06-BFE2-ED65D98BBCB2}" srcOrd="0" destOrd="0" presId="urn:microsoft.com/office/officeart/2005/8/layout/orgChart1"/>
    <dgm:cxn modelId="{ADB06342-620E-4F5B-8319-5C6205AA483D}" type="presOf" srcId="{029481B6-76CB-4DD3-AD29-6FE53369382E}" destId="{4C214486-1F9A-4FF3-B972-8B71702DF788}" srcOrd="1" destOrd="0" presId="urn:microsoft.com/office/officeart/2005/8/layout/orgChart1"/>
    <dgm:cxn modelId="{76803D8D-FA6C-4DCC-999B-46F525949D4D}" srcId="{AA7458E6-6E45-4A87-993C-F98238E79D78}" destId="{897C8C87-ED8D-45AD-9C46-BEF17EF8D9C1}" srcOrd="1" destOrd="0" parTransId="{0B29AE67-3BF0-40A0-86CC-157C1DAC5F0C}" sibTransId="{5A0A5254-DFB0-41F1-826B-A397D7000889}"/>
    <dgm:cxn modelId="{A8DFAC1E-DE04-4E74-B88E-8C40F5C63ABA}" type="presOf" srcId="{029481B6-76CB-4DD3-AD29-6FE53369382E}" destId="{34075782-221F-46F3-987C-98D1F9AA6C4D}" srcOrd="0" destOrd="0" presId="urn:microsoft.com/office/officeart/2005/8/layout/orgChart1"/>
    <dgm:cxn modelId="{4EAFBD15-FDF0-4667-AD3F-48B98271E251}" type="presOf" srcId="{CF112A80-8AF6-4B88-96A4-0C3A42455F6D}" destId="{EE93A87A-9C5C-4C81-975D-7168B293BB05}" srcOrd="1" destOrd="0" presId="urn:microsoft.com/office/officeart/2005/8/layout/orgChart1"/>
    <dgm:cxn modelId="{EF5EB4DA-8115-4795-A7A6-BE1B3859AAAC}" type="presOf" srcId="{34380A30-CD11-4185-A06C-A2B9AC8333AB}" destId="{1457020C-38C0-45B6-B7D6-A6DDD0687506}" srcOrd="0" destOrd="0" presId="urn:microsoft.com/office/officeart/2005/8/layout/orgChart1"/>
    <dgm:cxn modelId="{10A41315-EAEC-4C52-B726-8BC078FAAD09}" srcId="{897C8C87-ED8D-45AD-9C46-BEF17EF8D9C1}" destId="{CF112A80-8AF6-4B88-96A4-0C3A42455F6D}" srcOrd="0" destOrd="0" parTransId="{37E41A48-E03E-4926-8EBE-EE46D57EBBE5}" sibTransId="{DE9FBF83-DF67-47CE-9BB7-3CE61E43836A}"/>
    <dgm:cxn modelId="{FD3896CA-533F-4C3E-986F-5FF5194B38DE}" srcId="{897C8C87-ED8D-45AD-9C46-BEF17EF8D9C1}" destId="{99F1992B-FB38-4D4C-9550-A3EF63A19BC3}" srcOrd="1" destOrd="0" parTransId="{657E8F58-1E3D-4B96-BAB6-A6A61EBCFE83}" sibTransId="{D54DA5CC-69D8-40CB-81F0-106E68E2B9F7}"/>
    <dgm:cxn modelId="{9D3C79FD-B9E6-4477-A511-061EE34B3FA9}" type="presOf" srcId="{32294227-3DB9-4471-960F-2FCFDB2D630B}" destId="{D10DCF8F-54BA-4802-950C-D3E7221C8DA9}" srcOrd="0" destOrd="0" presId="urn:microsoft.com/office/officeart/2005/8/layout/orgChart1"/>
    <dgm:cxn modelId="{2BDEFE7F-D85D-4727-A377-D211A4546BDD}" type="presOf" srcId="{657E8F58-1E3D-4B96-BAB6-A6A61EBCFE83}" destId="{259DB0A3-91A0-455E-8D28-CBBE1D5828D3}" srcOrd="0" destOrd="0" presId="urn:microsoft.com/office/officeart/2005/8/layout/orgChart1"/>
    <dgm:cxn modelId="{AFB3ACAA-DDAA-40AF-A475-13565A653502}" type="presOf" srcId="{127978BA-209C-402D-AEB7-35A44B1E0D98}" destId="{CE65D298-EBAA-4079-9BA9-12C58E83A4FB}" srcOrd="0" destOrd="0" presId="urn:microsoft.com/office/officeart/2005/8/layout/orgChart1"/>
    <dgm:cxn modelId="{B2015118-9B9E-45E5-A12F-276163BEE071}" type="presOf" srcId="{92DD46AE-4C51-4572-B4CA-363E85AF543E}" destId="{41D0FE17-0DD3-4FC1-A988-84E2611ADAE0}" srcOrd="1" destOrd="0" presId="urn:microsoft.com/office/officeart/2005/8/layout/orgChart1"/>
    <dgm:cxn modelId="{A8B75E7B-A2CF-421C-A2F7-8B6017A97FFC}" srcId="{89093324-0BE1-4169-96A1-8163A926C649}" destId="{985A52E9-738C-4D01-8AE8-151FF4C34195}" srcOrd="0" destOrd="0" parTransId="{A57D1DAB-4D7E-436F-A90A-95AAC657E23C}" sibTransId="{7CE58433-0B14-4696-B21F-5FE691E82E47}"/>
    <dgm:cxn modelId="{66C0EB51-7A53-46D0-AF39-9B866FEF9850}" type="presOf" srcId="{B618E622-D679-4733-89E7-65D6CAA1C66C}" destId="{2BF3273C-537C-4769-8897-47D28142F2F4}" srcOrd="1" destOrd="0" presId="urn:microsoft.com/office/officeart/2005/8/layout/orgChart1"/>
    <dgm:cxn modelId="{F49C66F6-9DAC-4A32-A3A2-89B02E35A20D}" type="presOf" srcId="{AA7458E6-6E45-4A87-993C-F98238E79D78}" destId="{0E603168-753D-4BC2-934F-8BA6D7ED7CB5}" srcOrd="0" destOrd="0" presId="urn:microsoft.com/office/officeart/2005/8/layout/orgChart1"/>
    <dgm:cxn modelId="{EB54F0CF-63D4-4470-97C0-E556DF27AA19}" type="presOf" srcId="{CF112A80-8AF6-4B88-96A4-0C3A42455F6D}" destId="{DDCC5CCD-AFF8-4CD0-8BD1-5E6573ABA8C7}" srcOrd="0" destOrd="0" presId="urn:microsoft.com/office/officeart/2005/8/layout/orgChart1"/>
    <dgm:cxn modelId="{B2BA4CCA-9D40-4909-A37E-42303A98EA07}" type="presOf" srcId="{B618E622-D679-4733-89E7-65D6CAA1C66C}" destId="{DD9D3B71-B220-4454-84E9-26D1E1272AD0}" srcOrd="0" destOrd="0" presId="urn:microsoft.com/office/officeart/2005/8/layout/orgChart1"/>
    <dgm:cxn modelId="{39C5E53B-D129-4669-8491-8677F03A591A}" type="presOf" srcId="{32294227-3DB9-4471-960F-2FCFDB2D630B}" destId="{9E4FD583-E0E6-4F0A-AB2D-829A45B15673}" srcOrd="1" destOrd="0" presId="urn:microsoft.com/office/officeart/2005/8/layout/orgChart1"/>
    <dgm:cxn modelId="{FA4920AE-C1B2-449A-AC28-92C471EAF582}" type="presOf" srcId="{92DD46AE-4C51-4572-B4CA-363E85AF543E}" destId="{0B96D4AD-5ADD-458F-A12D-ECA8340357A7}" srcOrd="0" destOrd="0" presId="urn:microsoft.com/office/officeart/2005/8/layout/orgChart1"/>
    <dgm:cxn modelId="{5CD5C1B1-F82D-4AD6-9C79-C2C01126723D}" type="presOf" srcId="{F898E8DB-50F4-4DBD-BB65-92C7A671F4C4}" destId="{63A12933-6833-40FB-9A52-6E46BB35A852}" srcOrd="0" destOrd="0" presId="urn:microsoft.com/office/officeart/2005/8/layout/orgChart1"/>
    <dgm:cxn modelId="{AF554B86-9E07-4DF8-B781-F79FC2A58999}" srcId="{AA7458E6-6E45-4A87-993C-F98238E79D78}" destId="{32294227-3DB9-4471-960F-2FCFDB2D630B}" srcOrd="0" destOrd="0" parTransId="{BC0C9AA1-51F2-4764-A76D-453F8D6FA9A9}" sibTransId="{AC54066B-1176-46AE-A1A9-70F2CFB24E47}"/>
    <dgm:cxn modelId="{837656CE-78D9-4A04-A0C4-628707554B56}" type="presOf" srcId="{985A52E9-738C-4D01-8AE8-151FF4C34195}" destId="{40A9B27B-C939-4DA2-9E82-75C41C9C0ED8}" srcOrd="0" destOrd="0" presId="urn:microsoft.com/office/officeart/2005/8/layout/orgChart1"/>
    <dgm:cxn modelId="{9980A5D6-356A-4BED-AB33-D32048229F70}" type="presOf" srcId="{1CFBA31A-192D-4B4D-A824-C37200F5C7FC}" destId="{FE595247-1ADC-44F3-B674-DFE48F782EC5}" srcOrd="0" destOrd="0" presId="urn:microsoft.com/office/officeart/2005/8/layout/orgChart1"/>
    <dgm:cxn modelId="{97C598EB-5EDD-49E4-9D77-479F87D1C651}" type="presOf" srcId="{AA7458E6-6E45-4A87-993C-F98238E79D78}" destId="{FAAC18C4-CF63-4DDE-BD22-7FD997376282}" srcOrd="1" destOrd="0" presId="urn:microsoft.com/office/officeart/2005/8/layout/orgChart1"/>
    <dgm:cxn modelId="{8EFA2F35-1928-4DE4-8BF3-35CC37347A42}" type="presOf" srcId="{897C8C87-ED8D-45AD-9C46-BEF17EF8D9C1}" destId="{07DD5D53-68EB-4FD4-B5CE-310DCCD97B68}" srcOrd="1" destOrd="0" presId="urn:microsoft.com/office/officeart/2005/8/layout/orgChart1"/>
    <dgm:cxn modelId="{8D1AE8C5-E465-4FB5-A3B9-70822316A1FD}" type="presParOf" srcId="{C110E8A9-D8E2-4DBA-91FF-CA4767FA9E8E}" destId="{06813CE0-59DC-4455-9DE6-6CD563FA84D7}" srcOrd="0" destOrd="0" presId="urn:microsoft.com/office/officeart/2005/8/layout/orgChart1"/>
    <dgm:cxn modelId="{011D613B-2071-4EFE-BCB8-B30AD5591D84}" type="presParOf" srcId="{06813CE0-59DC-4455-9DE6-6CD563FA84D7}" destId="{38C0FEDD-CB92-47C5-92C5-65E4534D1FC0}" srcOrd="0" destOrd="0" presId="urn:microsoft.com/office/officeart/2005/8/layout/orgChart1"/>
    <dgm:cxn modelId="{2959EADF-F5D0-4153-904E-F23B65CEFC4C}" type="presParOf" srcId="{38C0FEDD-CB92-47C5-92C5-65E4534D1FC0}" destId="{40A9B27B-C939-4DA2-9E82-75C41C9C0ED8}" srcOrd="0" destOrd="0" presId="urn:microsoft.com/office/officeart/2005/8/layout/orgChart1"/>
    <dgm:cxn modelId="{369367DD-0648-4AD7-A82C-C1B453DBE256}" type="presParOf" srcId="{38C0FEDD-CB92-47C5-92C5-65E4534D1FC0}" destId="{63AE1C70-36D7-4DB9-88D8-BDE9135DE39B}" srcOrd="1" destOrd="0" presId="urn:microsoft.com/office/officeart/2005/8/layout/orgChart1"/>
    <dgm:cxn modelId="{AFF1AF45-AEF1-4549-9A9A-370E389182A7}" type="presParOf" srcId="{06813CE0-59DC-4455-9DE6-6CD563FA84D7}" destId="{C26FAEFC-F798-497B-90A9-1B4BA36F1384}" srcOrd="1" destOrd="0" presId="urn:microsoft.com/office/officeart/2005/8/layout/orgChart1"/>
    <dgm:cxn modelId="{261D8F88-7D65-49CA-A9EF-B62C8FCE94FD}" type="presParOf" srcId="{C26FAEFC-F798-497B-90A9-1B4BA36F1384}" destId="{C7D78F75-61B8-4DA9-BA8E-24BD38C2235F}" srcOrd="0" destOrd="0" presId="urn:microsoft.com/office/officeart/2005/8/layout/orgChart1"/>
    <dgm:cxn modelId="{991DEAF3-B91F-42E2-9424-5B4127E0E8EC}" type="presParOf" srcId="{C26FAEFC-F798-497B-90A9-1B4BA36F1384}" destId="{A37568F2-D87D-4CF7-B334-4EF509107458}" srcOrd="1" destOrd="0" presId="urn:microsoft.com/office/officeart/2005/8/layout/orgChart1"/>
    <dgm:cxn modelId="{4D7ED08C-9DD6-494A-BBFF-48C60FC2778F}" type="presParOf" srcId="{A37568F2-D87D-4CF7-B334-4EF509107458}" destId="{D1BAFB7A-96AA-4CFB-B3FD-BE637C38AB89}" srcOrd="0" destOrd="0" presId="urn:microsoft.com/office/officeart/2005/8/layout/orgChart1"/>
    <dgm:cxn modelId="{D6DCA6E2-4729-4941-B5F9-33143DA68614}" type="presParOf" srcId="{D1BAFB7A-96AA-4CFB-B3FD-BE637C38AB89}" destId="{0E603168-753D-4BC2-934F-8BA6D7ED7CB5}" srcOrd="0" destOrd="0" presId="urn:microsoft.com/office/officeart/2005/8/layout/orgChart1"/>
    <dgm:cxn modelId="{3CE025F4-839D-4DC5-B6E7-4ED0421EAD3A}" type="presParOf" srcId="{D1BAFB7A-96AA-4CFB-B3FD-BE637C38AB89}" destId="{FAAC18C4-CF63-4DDE-BD22-7FD997376282}" srcOrd="1" destOrd="0" presId="urn:microsoft.com/office/officeart/2005/8/layout/orgChart1"/>
    <dgm:cxn modelId="{E45C9744-1A81-407E-B9FC-5E29B4D28BA1}" type="presParOf" srcId="{A37568F2-D87D-4CF7-B334-4EF509107458}" destId="{1DEC86A4-3E15-4609-A14A-B556E64CE32D}" srcOrd="1" destOrd="0" presId="urn:microsoft.com/office/officeart/2005/8/layout/orgChart1"/>
    <dgm:cxn modelId="{1125FAB9-BCA6-4E93-A0F0-D0B674313903}" type="presParOf" srcId="{1DEC86A4-3E15-4609-A14A-B556E64CE32D}" destId="{ABE3F771-6CE8-4245-8433-FD2D4D82E376}" srcOrd="0" destOrd="0" presId="urn:microsoft.com/office/officeart/2005/8/layout/orgChart1"/>
    <dgm:cxn modelId="{0E194144-F19A-47F7-A796-B20BDF91B7FE}" type="presParOf" srcId="{1DEC86A4-3E15-4609-A14A-B556E64CE32D}" destId="{D39094DB-3AAB-4F81-8FFB-9FBCE5AD3588}" srcOrd="1" destOrd="0" presId="urn:microsoft.com/office/officeart/2005/8/layout/orgChart1"/>
    <dgm:cxn modelId="{9034751F-A142-4AFB-9D83-75D0D17A6F2A}" type="presParOf" srcId="{D39094DB-3AAB-4F81-8FFB-9FBCE5AD3588}" destId="{7F20BA6C-C072-4A77-BBD1-1BD6346E6E54}" srcOrd="0" destOrd="0" presId="urn:microsoft.com/office/officeart/2005/8/layout/orgChart1"/>
    <dgm:cxn modelId="{301608A8-EDE5-4A3D-913F-F71E151B3A16}" type="presParOf" srcId="{7F20BA6C-C072-4A77-BBD1-1BD6346E6E54}" destId="{D10DCF8F-54BA-4802-950C-D3E7221C8DA9}" srcOrd="0" destOrd="0" presId="urn:microsoft.com/office/officeart/2005/8/layout/orgChart1"/>
    <dgm:cxn modelId="{56CF7E8F-61EB-4694-8241-EF738006C491}" type="presParOf" srcId="{7F20BA6C-C072-4A77-BBD1-1BD6346E6E54}" destId="{9E4FD583-E0E6-4F0A-AB2D-829A45B15673}" srcOrd="1" destOrd="0" presId="urn:microsoft.com/office/officeart/2005/8/layout/orgChart1"/>
    <dgm:cxn modelId="{4756B1D6-D1BA-426D-8241-377A1B1A9595}" type="presParOf" srcId="{D39094DB-3AAB-4F81-8FFB-9FBCE5AD3588}" destId="{FEE19CBF-C5A2-478F-9BFF-843C236F91F6}" srcOrd="1" destOrd="0" presId="urn:microsoft.com/office/officeart/2005/8/layout/orgChart1"/>
    <dgm:cxn modelId="{01E24120-48BE-4232-AB45-EC721E4223C4}" type="presParOf" srcId="{FEE19CBF-C5A2-478F-9BFF-843C236F91F6}" destId="{63A12933-6833-40FB-9A52-6E46BB35A852}" srcOrd="0" destOrd="0" presId="urn:microsoft.com/office/officeart/2005/8/layout/orgChart1"/>
    <dgm:cxn modelId="{43B3B511-522E-4EE3-A17F-3C0647E64823}" type="presParOf" srcId="{FEE19CBF-C5A2-478F-9BFF-843C236F91F6}" destId="{C705648C-5A7E-4531-A8CA-B6265B39B328}" srcOrd="1" destOrd="0" presId="urn:microsoft.com/office/officeart/2005/8/layout/orgChart1"/>
    <dgm:cxn modelId="{A2EB900F-9E19-48A0-93EA-715AD7B22675}" type="presParOf" srcId="{C705648C-5A7E-4531-A8CA-B6265B39B328}" destId="{E813182A-EC7A-4DD5-9C44-F08AEA624431}" srcOrd="0" destOrd="0" presId="urn:microsoft.com/office/officeart/2005/8/layout/orgChart1"/>
    <dgm:cxn modelId="{A16A755F-2DF8-43A4-8BC0-3CF89FB64A26}" type="presParOf" srcId="{E813182A-EC7A-4DD5-9C44-F08AEA624431}" destId="{CE65D298-EBAA-4079-9BA9-12C58E83A4FB}" srcOrd="0" destOrd="0" presId="urn:microsoft.com/office/officeart/2005/8/layout/orgChart1"/>
    <dgm:cxn modelId="{349728B4-BE8B-4C1E-88E0-EFEEF32947BA}" type="presParOf" srcId="{E813182A-EC7A-4DD5-9C44-F08AEA624431}" destId="{20E380D8-9FE8-45FE-9E7F-A9AE2818B6AB}" srcOrd="1" destOrd="0" presId="urn:microsoft.com/office/officeart/2005/8/layout/orgChart1"/>
    <dgm:cxn modelId="{B3BD1A48-7E08-490E-B5EC-483089627CD0}" type="presParOf" srcId="{C705648C-5A7E-4531-A8CA-B6265B39B328}" destId="{D8B2A544-C9C5-4F92-A8CD-DFF16095B5F8}" srcOrd="1" destOrd="0" presId="urn:microsoft.com/office/officeart/2005/8/layout/orgChart1"/>
    <dgm:cxn modelId="{B5ADED6A-9417-4FB3-9E60-C28E94112687}" type="presParOf" srcId="{C705648C-5A7E-4531-A8CA-B6265B39B328}" destId="{B0F9F557-8378-4941-887A-863DF1F300C8}" srcOrd="2" destOrd="0" presId="urn:microsoft.com/office/officeart/2005/8/layout/orgChart1"/>
    <dgm:cxn modelId="{BBBF2EF6-7A93-46E9-B595-3321ED3A7331}" type="presParOf" srcId="{FEE19CBF-C5A2-478F-9BFF-843C236F91F6}" destId="{D5599394-E66B-4F06-BFE2-ED65D98BBCB2}" srcOrd="2" destOrd="0" presId="urn:microsoft.com/office/officeart/2005/8/layout/orgChart1"/>
    <dgm:cxn modelId="{116F4DC6-5904-401B-A7FC-D93A834DFC22}" type="presParOf" srcId="{FEE19CBF-C5A2-478F-9BFF-843C236F91F6}" destId="{3315BED8-62E9-45F7-B689-2BA914E13C74}" srcOrd="3" destOrd="0" presId="urn:microsoft.com/office/officeart/2005/8/layout/orgChart1"/>
    <dgm:cxn modelId="{1214F6A4-155D-4B9B-A658-637180E6A290}" type="presParOf" srcId="{3315BED8-62E9-45F7-B689-2BA914E13C74}" destId="{A51CAB11-D352-4914-8DDD-7A8638E6DB6D}" srcOrd="0" destOrd="0" presId="urn:microsoft.com/office/officeart/2005/8/layout/orgChart1"/>
    <dgm:cxn modelId="{E89C9CF3-6E87-423F-BA2F-1EDF3EB37315}" type="presParOf" srcId="{A51CAB11-D352-4914-8DDD-7A8638E6DB6D}" destId="{89B35FB6-C216-4945-BC6F-02357024F1F0}" srcOrd="0" destOrd="0" presId="urn:microsoft.com/office/officeart/2005/8/layout/orgChart1"/>
    <dgm:cxn modelId="{B7F53DE7-DF9F-42C4-992A-49E5C924603F}" type="presParOf" srcId="{A51CAB11-D352-4914-8DDD-7A8638E6DB6D}" destId="{9A559C76-ABA9-4560-A195-D2E8092365EB}" srcOrd="1" destOrd="0" presId="urn:microsoft.com/office/officeart/2005/8/layout/orgChart1"/>
    <dgm:cxn modelId="{576DEAA4-93A1-4E39-BE24-46FAA625258E}" type="presParOf" srcId="{3315BED8-62E9-45F7-B689-2BA914E13C74}" destId="{EA8CFFBB-C4F2-4A44-B0AC-464758B3BF95}" srcOrd="1" destOrd="0" presId="urn:microsoft.com/office/officeart/2005/8/layout/orgChart1"/>
    <dgm:cxn modelId="{6766B1ED-7912-470C-A288-5AD61BBA7D01}" type="presParOf" srcId="{3315BED8-62E9-45F7-B689-2BA914E13C74}" destId="{B6F99B48-9BAB-4D0A-A2CD-C0AB54F95DF1}" srcOrd="2" destOrd="0" presId="urn:microsoft.com/office/officeart/2005/8/layout/orgChart1"/>
    <dgm:cxn modelId="{100D59FD-E160-4980-8488-9D1B7A228BB1}" type="presParOf" srcId="{D39094DB-3AAB-4F81-8FFB-9FBCE5AD3588}" destId="{9FFDF30C-7A85-44C1-B4E0-7E0EE77DCB84}" srcOrd="2" destOrd="0" presId="urn:microsoft.com/office/officeart/2005/8/layout/orgChart1"/>
    <dgm:cxn modelId="{635D835E-CF61-456D-AFFB-8704A0DA91AA}" type="presParOf" srcId="{1DEC86A4-3E15-4609-A14A-B556E64CE32D}" destId="{63EDAC00-C1FC-4802-BFA6-F34DE8E2EC9F}" srcOrd="2" destOrd="0" presId="urn:microsoft.com/office/officeart/2005/8/layout/orgChart1"/>
    <dgm:cxn modelId="{9E186737-FB23-4CCB-8BF4-F18EB215BB3A}" type="presParOf" srcId="{1DEC86A4-3E15-4609-A14A-B556E64CE32D}" destId="{A87AC39E-BE7D-4A71-B893-64926EA00E61}" srcOrd="3" destOrd="0" presId="urn:microsoft.com/office/officeart/2005/8/layout/orgChart1"/>
    <dgm:cxn modelId="{CB23D236-634C-489E-9E65-BBDA4952D799}" type="presParOf" srcId="{A87AC39E-BE7D-4A71-B893-64926EA00E61}" destId="{FFCFD31F-9274-41AB-BF8A-8EA59127A25E}" srcOrd="0" destOrd="0" presId="urn:microsoft.com/office/officeart/2005/8/layout/orgChart1"/>
    <dgm:cxn modelId="{9E92AFC5-7E62-44B9-B311-16E9882E16E7}" type="presParOf" srcId="{FFCFD31F-9274-41AB-BF8A-8EA59127A25E}" destId="{063C8C3A-7FD3-4803-BB1A-07CC7C4E2EF1}" srcOrd="0" destOrd="0" presId="urn:microsoft.com/office/officeart/2005/8/layout/orgChart1"/>
    <dgm:cxn modelId="{8897C318-B74D-4E94-B820-FA7AD8D5619B}" type="presParOf" srcId="{FFCFD31F-9274-41AB-BF8A-8EA59127A25E}" destId="{07DD5D53-68EB-4FD4-B5CE-310DCCD97B68}" srcOrd="1" destOrd="0" presId="urn:microsoft.com/office/officeart/2005/8/layout/orgChart1"/>
    <dgm:cxn modelId="{28D11359-4A34-4BD4-AE9C-63070671CFAC}" type="presParOf" srcId="{A87AC39E-BE7D-4A71-B893-64926EA00E61}" destId="{1B9AEBFD-822D-4399-967C-74A095374377}" srcOrd="1" destOrd="0" presId="urn:microsoft.com/office/officeart/2005/8/layout/orgChart1"/>
    <dgm:cxn modelId="{7FE77061-5DCC-4D51-A53F-373862851726}" type="presParOf" srcId="{1B9AEBFD-822D-4399-967C-74A095374377}" destId="{048B809A-14F9-4E6C-88F1-E5E139FA4BE2}" srcOrd="0" destOrd="0" presId="urn:microsoft.com/office/officeart/2005/8/layout/orgChart1"/>
    <dgm:cxn modelId="{6158774A-8470-4BB3-8466-3CDDE987443F}" type="presParOf" srcId="{1B9AEBFD-822D-4399-967C-74A095374377}" destId="{490B7EF5-D18C-4B24-BF7A-0A90AF1DFB4E}" srcOrd="1" destOrd="0" presId="urn:microsoft.com/office/officeart/2005/8/layout/orgChart1"/>
    <dgm:cxn modelId="{F2BB7829-EC1C-4316-BEA0-70FACADB1418}" type="presParOf" srcId="{490B7EF5-D18C-4B24-BF7A-0A90AF1DFB4E}" destId="{8CB1082E-069E-4DE9-BB9C-17FEAA1BFB9B}" srcOrd="0" destOrd="0" presId="urn:microsoft.com/office/officeart/2005/8/layout/orgChart1"/>
    <dgm:cxn modelId="{09E0BAFF-9B15-45C5-9F64-73FF6CB01EEC}" type="presParOf" srcId="{8CB1082E-069E-4DE9-BB9C-17FEAA1BFB9B}" destId="{DDCC5CCD-AFF8-4CD0-8BD1-5E6573ABA8C7}" srcOrd="0" destOrd="0" presId="urn:microsoft.com/office/officeart/2005/8/layout/orgChart1"/>
    <dgm:cxn modelId="{20A0D9EA-E1C9-4647-AD71-B542D3A782D7}" type="presParOf" srcId="{8CB1082E-069E-4DE9-BB9C-17FEAA1BFB9B}" destId="{EE93A87A-9C5C-4C81-975D-7168B293BB05}" srcOrd="1" destOrd="0" presId="urn:microsoft.com/office/officeart/2005/8/layout/orgChart1"/>
    <dgm:cxn modelId="{D7D5137F-8D9C-4D69-9C1D-BFBB1C6E8E2E}" type="presParOf" srcId="{490B7EF5-D18C-4B24-BF7A-0A90AF1DFB4E}" destId="{B4289B90-A1E7-48FD-97E8-CCC2062815A4}" srcOrd="1" destOrd="0" presId="urn:microsoft.com/office/officeart/2005/8/layout/orgChart1"/>
    <dgm:cxn modelId="{BBF33A48-A357-437B-B927-0FE1225E2772}" type="presParOf" srcId="{490B7EF5-D18C-4B24-BF7A-0A90AF1DFB4E}" destId="{FE10C284-952D-4BB5-8157-171C9212F85B}" srcOrd="2" destOrd="0" presId="urn:microsoft.com/office/officeart/2005/8/layout/orgChart1"/>
    <dgm:cxn modelId="{F30B0DC3-BE47-4C3B-9A70-9095DAB8F61C}" type="presParOf" srcId="{1B9AEBFD-822D-4399-967C-74A095374377}" destId="{259DB0A3-91A0-455E-8D28-CBBE1D5828D3}" srcOrd="2" destOrd="0" presId="urn:microsoft.com/office/officeart/2005/8/layout/orgChart1"/>
    <dgm:cxn modelId="{D53FE705-AD70-440D-87A7-2335FD1BE98E}" type="presParOf" srcId="{1B9AEBFD-822D-4399-967C-74A095374377}" destId="{A2821783-E0CC-4880-8849-87883A01363F}" srcOrd="3" destOrd="0" presId="urn:microsoft.com/office/officeart/2005/8/layout/orgChart1"/>
    <dgm:cxn modelId="{A54BA0E6-CA4D-4475-995A-52E959DB2A22}" type="presParOf" srcId="{A2821783-E0CC-4880-8849-87883A01363F}" destId="{773B4759-9DEA-4D6B-945E-65B8F89894C1}" srcOrd="0" destOrd="0" presId="urn:microsoft.com/office/officeart/2005/8/layout/orgChart1"/>
    <dgm:cxn modelId="{D46A6DE5-B7B6-46C5-9A3E-457577F3E88A}" type="presParOf" srcId="{773B4759-9DEA-4D6B-945E-65B8F89894C1}" destId="{0630FBC1-870B-4900-9646-64FE6A55E5AF}" srcOrd="0" destOrd="0" presId="urn:microsoft.com/office/officeart/2005/8/layout/orgChart1"/>
    <dgm:cxn modelId="{11A10B7F-22FA-42FF-94B2-63F9EC34C3DA}" type="presParOf" srcId="{773B4759-9DEA-4D6B-945E-65B8F89894C1}" destId="{8148050A-9441-46CF-80F0-49DEEFD9D99B}" srcOrd="1" destOrd="0" presId="urn:microsoft.com/office/officeart/2005/8/layout/orgChart1"/>
    <dgm:cxn modelId="{969F3153-5967-4BA3-ACE0-4FE560ADC588}" type="presParOf" srcId="{A2821783-E0CC-4880-8849-87883A01363F}" destId="{A2EF9018-5162-4FCC-86B2-7A0A34C775BB}" srcOrd="1" destOrd="0" presId="urn:microsoft.com/office/officeart/2005/8/layout/orgChart1"/>
    <dgm:cxn modelId="{4D5EC9F3-2E02-4CE1-A681-D4581972A1DD}" type="presParOf" srcId="{A2821783-E0CC-4880-8849-87883A01363F}" destId="{7E29C236-BAFD-4B70-BA4B-EDF189E9CA82}" srcOrd="2" destOrd="0" presId="urn:microsoft.com/office/officeart/2005/8/layout/orgChart1"/>
    <dgm:cxn modelId="{1094AAC5-BD5D-4FAA-ABE4-A53F4853EB9D}" type="presParOf" srcId="{1B9AEBFD-822D-4399-967C-74A095374377}" destId="{FE595247-1ADC-44F3-B674-DFE48F782EC5}" srcOrd="4" destOrd="0" presId="urn:microsoft.com/office/officeart/2005/8/layout/orgChart1"/>
    <dgm:cxn modelId="{B1F22988-2F9C-4831-A68A-D5E8553B0B36}" type="presParOf" srcId="{1B9AEBFD-822D-4399-967C-74A095374377}" destId="{7517979B-41FB-4B72-BAFB-8DBBBE9932B2}" srcOrd="5" destOrd="0" presId="urn:microsoft.com/office/officeart/2005/8/layout/orgChart1"/>
    <dgm:cxn modelId="{93088B07-FD8E-4F61-93C3-5613A74517AA}" type="presParOf" srcId="{7517979B-41FB-4B72-BAFB-8DBBBE9932B2}" destId="{F776D6C7-7526-4AF1-889F-041D8D63FFF3}" srcOrd="0" destOrd="0" presId="urn:microsoft.com/office/officeart/2005/8/layout/orgChart1"/>
    <dgm:cxn modelId="{F3794496-82D3-4F1E-BA4E-9AF37AFA5D4D}" type="presParOf" srcId="{F776D6C7-7526-4AF1-889F-041D8D63FFF3}" destId="{0B96D4AD-5ADD-458F-A12D-ECA8340357A7}" srcOrd="0" destOrd="0" presId="urn:microsoft.com/office/officeart/2005/8/layout/orgChart1"/>
    <dgm:cxn modelId="{D9BEBB6A-742B-4CFB-9BF0-03508175128D}" type="presParOf" srcId="{F776D6C7-7526-4AF1-889F-041D8D63FFF3}" destId="{41D0FE17-0DD3-4FC1-A988-84E2611ADAE0}" srcOrd="1" destOrd="0" presId="urn:microsoft.com/office/officeart/2005/8/layout/orgChart1"/>
    <dgm:cxn modelId="{D8AE29B4-2FD2-4DBF-B9C0-5C7BD5576C52}" type="presParOf" srcId="{7517979B-41FB-4B72-BAFB-8DBBBE9932B2}" destId="{EAA048B7-A37F-4DBF-AF27-15B5FF6F2437}" srcOrd="1" destOrd="0" presId="urn:microsoft.com/office/officeart/2005/8/layout/orgChart1"/>
    <dgm:cxn modelId="{AB73F6AE-7A87-4CA1-BD19-F1731B4BA77C}" type="presParOf" srcId="{7517979B-41FB-4B72-BAFB-8DBBBE9932B2}" destId="{98A3F900-64C6-471B-8FD8-99F379D66FEE}" srcOrd="2" destOrd="0" presId="urn:microsoft.com/office/officeart/2005/8/layout/orgChart1"/>
    <dgm:cxn modelId="{C5A462A3-9537-4447-BBC1-7EB438051374}" type="presParOf" srcId="{A87AC39E-BE7D-4A71-B893-64926EA00E61}" destId="{25F3E4D3-C31A-4860-BC45-BD979A66D440}" srcOrd="2" destOrd="0" presId="urn:microsoft.com/office/officeart/2005/8/layout/orgChart1"/>
    <dgm:cxn modelId="{BACE7AE8-7A47-4815-B8DF-BC97F4D5AD7A}" type="presParOf" srcId="{1DEC86A4-3E15-4609-A14A-B556E64CE32D}" destId="{149782A0-466C-4B3F-891F-A0160A0342C3}" srcOrd="4" destOrd="0" presId="urn:microsoft.com/office/officeart/2005/8/layout/orgChart1"/>
    <dgm:cxn modelId="{576238F3-2FBA-4EB0-AE63-3CBD59A87305}" type="presParOf" srcId="{1DEC86A4-3E15-4609-A14A-B556E64CE32D}" destId="{DAEF0FFB-4504-4940-9F8E-09987FD0D1C9}" srcOrd="5" destOrd="0" presId="urn:microsoft.com/office/officeart/2005/8/layout/orgChart1"/>
    <dgm:cxn modelId="{26400F65-D806-456C-9D80-18A84906CB67}" type="presParOf" srcId="{DAEF0FFB-4504-4940-9F8E-09987FD0D1C9}" destId="{9F9ACF3D-8D12-4549-8FDC-41C698833868}" srcOrd="0" destOrd="0" presId="urn:microsoft.com/office/officeart/2005/8/layout/orgChart1"/>
    <dgm:cxn modelId="{F77E9333-A511-41CA-9071-6BD3B141FE78}" type="presParOf" srcId="{9F9ACF3D-8D12-4549-8FDC-41C698833868}" destId="{34075782-221F-46F3-987C-98D1F9AA6C4D}" srcOrd="0" destOrd="0" presId="urn:microsoft.com/office/officeart/2005/8/layout/orgChart1"/>
    <dgm:cxn modelId="{5513EDC7-BD6E-4EDD-8342-E2ABCFD7FFFE}" type="presParOf" srcId="{9F9ACF3D-8D12-4549-8FDC-41C698833868}" destId="{4C214486-1F9A-4FF3-B972-8B71702DF788}" srcOrd="1" destOrd="0" presId="urn:microsoft.com/office/officeart/2005/8/layout/orgChart1"/>
    <dgm:cxn modelId="{8E8C1143-0949-4FD5-A03D-03B99DC7E17F}" type="presParOf" srcId="{DAEF0FFB-4504-4940-9F8E-09987FD0D1C9}" destId="{5F5F65BF-CAA7-4F5A-97EB-DF2C02AFB196}" srcOrd="1" destOrd="0" presId="urn:microsoft.com/office/officeart/2005/8/layout/orgChart1"/>
    <dgm:cxn modelId="{7BE682E5-0017-48FB-88FF-7FF392D0F225}" type="presParOf" srcId="{5F5F65BF-CAA7-4F5A-97EB-DF2C02AFB196}" destId="{1457020C-38C0-45B6-B7D6-A6DDD0687506}" srcOrd="0" destOrd="0" presId="urn:microsoft.com/office/officeart/2005/8/layout/orgChart1"/>
    <dgm:cxn modelId="{1F948426-63D8-4494-AADE-A3304492756D}" type="presParOf" srcId="{5F5F65BF-CAA7-4F5A-97EB-DF2C02AFB196}" destId="{812E6EC7-6221-40BF-9983-E92DA61FAAF7}" srcOrd="1" destOrd="0" presId="urn:microsoft.com/office/officeart/2005/8/layout/orgChart1"/>
    <dgm:cxn modelId="{4BAFBBCE-2144-4741-A710-F5C83FA6AC93}" type="presParOf" srcId="{812E6EC7-6221-40BF-9983-E92DA61FAAF7}" destId="{6FF0C7B4-B546-4438-85F3-0A8F579B4A44}" srcOrd="0" destOrd="0" presId="urn:microsoft.com/office/officeart/2005/8/layout/orgChart1"/>
    <dgm:cxn modelId="{B9CF5583-C4DB-4F87-926F-C65E414958FC}" type="presParOf" srcId="{6FF0C7B4-B546-4438-85F3-0A8F579B4A44}" destId="{DD9D3B71-B220-4454-84E9-26D1E1272AD0}" srcOrd="0" destOrd="0" presId="urn:microsoft.com/office/officeart/2005/8/layout/orgChart1"/>
    <dgm:cxn modelId="{89A71E44-1C1A-4CAA-881A-E873C72DA748}" type="presParOf" srcId="{6FF0C7B4-B546-4438-85F3-0A8F579B4A44}" destId="{2BF3273C-537C-4769-8897-47D28142F2F4}" srcOrd="1" destOrd="0" presId="urn:microsoft.com/office/officeart/2005/8/layout/orgChart1"/>
    <dgm:cxn modelId="{D8A9F277-A829-4A8D-8975-CD0B06E1C2A7}" type="presParOf" srcId="{812E6EC7-6221-40BF-9983-E92DA61FAAF7}" destId="{347ACBEE-0175-44A9-8718-2A046D86F5A5}" srcOrd="1" destOrd="0" presId="urn:microsoft.com/office/officeart/2005/8/layout/orgChart1"/>
    <dgm:cxn modelId="{EDE927C3-C80D-4D25-9716-053125F91D67}" type="presParOf" srcId="{812E6EC7-6221-40BF-9983-E92DA61FAAF7}" destId="{A90D9CA1-4444-4178-BD6F-7CB4E915FA66}" srcOrd="2" destOrd="0" presId="urn:microsoft.com/office/officeart/2005/8/layout/orgChart1"/>
    <dgm:cxn modelId="{8FBCA93D-7532-445D-A1E6-9EC8ADC63F12}" type="presParOf" srcId="{DAEF0FFB-4504-4940-9F8E-09987FD0D1C9}" destId="{FAB53BAF-BF55-4E92-9CEC-4FD6E5162560}" srcOrd="2" destOrd="0" presId="urn:microsoft.com/office/officeart/2005/8/layout/orgChart1"/>
    <dgm:cxn modelId="{D22410EA-DBFE-4F34-9013-D34A72974194}" type="presParOf" srcId="{A37568F2-D87D-4CF7-B334-4EF509107458}" destId="{794AFCB8-BFE2-48B0-9C40-394A9577E5C2}" srcOrd="2" destOrd="0" presId="urn:microsoft.com/office/officeart/2005/8/layout/orgChart1"/>
    <dgm:cxn modelId="{FDF25EBB-E421-4040-9859-8C72CDEC1937}" type="presParOf" srcId="{06813CE0-59DC-4455-9DE6-6CD563FA84D7}" destId="{5507F999-7252-4EBB-AE19-EE4D2E27F4CA}"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95B70D-F10A-491F-ADD1-8D2C86FD5809}" type="doc">
      <dgm:prSet loTypeId="urn:microsoft.com/office/officeart/2005/8/layout/vList4#1" loCatId="list" qsTypeId="urn:microsoft.com/office/officeart/2005/8/quickstyle/3d1" qsCatId="3D" csTypeId="urn:microsoft.com/office/officeart/2005/8/colors/accent2_2" csCatId="accent2" phldr="1"/>
      <dgm:spPr/>
      <dgm:t>
        <a:bodyPr/>
        <a:lstStyle/>
        <a:p>
          <a:endParaRPr lang="tr-TR"/>
        </a:p>
      </dgm:t>
    </dgm:pt>
    <dgm:pt modelId="{F1431BA5-7F7A-41F6-84DE-25B51CB2392E}">
      <dgm:prSet phldrT="[Metin]"/>
      <dgm:spPr/>
      <dgm:t>
        <a:bodyPr/>
        <a:lstStyle/>
        <a:p>
          <a:r>
            <a:rPr lang="tr-TR" dirty="0" smtClean="0"/>
            <a:t>İSG Uzmanı ve İşyeri Hekimi</a:t>
          </a:r>
          <a:endParaRPr lang="tr-TR" dirty="0"/>
        </a:p>
      </dgm:t>
    </dgm:pt>
    <dgm:pt modelId="{26B64742-3B5B-449C-8B75-C2345DDCBE71}" type="parTrans" cxnId="{BF703F8E-DCB9-4B0F-9D36-E796806B0D3B}">
      <dgm:prSet/>
      <dgm:spPr/>
      <dgm:t>
        <a:bodyPr/>
        <a:lstStyle/>
        <a:p>
          <a:endParaRPr lang="tr-TR"/>
        </a:p>
      </dgm:t>
    </dgm:pt>
    <dgm:pt modelId="{EFF18B09-C41E-41B2-8745-9A83F701CF79}" type="sibTrans" cxnId="{BF703F8E-DCB9-4B0F-9D36-E796806B0D3B}">
      <dgm:prSet/>
      <dgm:spPr/>
      <dgm:t>
        <a:bodyPr/>
        <a:lstStyle/>
        <a:p>
          <a:endParaRPr lang="tr-TR"/>
        </a:p>
      </dgm:t>
    </dgm:pt>
    <dgm:pt modelId="{4FEDBAB3-60B0-4845-A2C1-22F68364879C}">
      <dgm:prSet phldrT="[Metin]"/>
      <dgm:spPr/>
      <dgm:t>
        <a:bodyPr/>
        <a:lstStyle/>
        <a:p>
          <a:r>
            <a:rPr lang="tr-TR" dirty="0" smtClean="0"/>
            <a:t>İşveren veya İşveren Vekili</a:t>
          </a:r>
          <a:endParaRPr lang="tr-TR" dirty="0"/>
        </a:p>
      </dgm:t>
    </dgm:pt>
    <dgm:pt modelId="{9B2FDAD4-B347-458A-A433-40A64E6EE3C2}" type="parTrans" cxnId="{62643A59-4445-4DC3-AA37-F1ED6B869575}">
      <dgm:prSet/>
      <dgm:spPr/>
      <dgm:t>
        <a:bodyPr/>
        <a:lstStyle/>
        <a:p>
          <a:endParaRPr lang="tr-TR"/>
        </a:p>
      </dgm:t>
    </dgm:pt>
    <dgm:pt modelId="{76D9D082-89F5-4584-BDC1-57FF680438C4}" type="sibTrans" cxnId="{62643A59-4445-4DC3-AA37-F1ED6B869575}">
      <dgm:prSet/>
      <dgm:spPr/>
      <dgm:t>
        <a:bodyPr/>
        <a:lstStyle/>
        <a:p>
          <a:endParaRPr lang="tr-TR"/>
        </a:p>
      </dgm:t>
    </dgm:pt>
    <dgm:pt modelId="{C08EC778-B230-42A2-A4DF-9C77AFC24A69}">
      <dgm:prSet phldrT="[Metin]"/>
      <dgm:spPr/>
      <dgm:t>
        <a:bodyPr/>
        <a:lstStyle/>
        <a:p>
          <a:r>
            <a:rPr lang="tr-TR" dirty="0" smtClean="0"/>
            <a:t>Çalışan Temsilcileri</a:t>
          </a:r>
          <a:endParaRPr lang="tr-TR" dirty="0"/>
        </a:p>
      </dgm:t>
    </dgm:pt>
    <dgm:pt modelId="{CBF071FA-CB41-43A2-A520-4B17123D5FEF}" type="parTrans" cxnId="{C2FFD110-7F4F-4713-BAFD-DC28D065052C}">
      <dgm:prSet/>
      <dgm:spPr/>
      <dgm:t>
        <a:bodyPr/>
        <a:lstStyle/>
        <a:p>
          <a:endParaRPr lang="tr-TR"/>
        </a:p>
      </dgm:t>
    </dgm:pt>
    <dgm:pt modelId="{FEBA6AC0-9077-4961-A2D5-86E068559589}" type="sibTrans" cxnId="{C2FFD110-7F4F-4713-BAFD-DC28D065052C}">
      <dgm:prSet/>
      <dgm:spPr/>
      <dgm:t>
        <a:bodyPr/>
        <a:lstStyle/>
        <a:p>
          <a:endParaRPr lang="tr-TR"/>
        </a:p>
      </dgm:t>
    </dgm:pt>
    <dgm:pt modelId="{A6A04DC0-6FF0-46FB-925B-330A29A93D35}">
      <dgm:prSet phldrT="[Metin]"/>
      <dgm:spPr/>
      <dgm:t>
        <a:bodyPr/>
        <a:lstStyle/>
        <a:p>
          <a:r>
            <a:rPr lang="tr-TR" dirty="0" smtClean="0"/>
            <a:t>Riskler Konusunda Bilgi Sahibi Çalışanlar </a:t>
          </a:r>
          <a:endParaRPr lang="tr-TR" dirty="0"/>
        </a:p>
      </dgm:t>
    </dgm:pt>
    <dgm:pt modelId="{50908A7B-9FED-4509-85BA-98167F248E1A}" type="parTrans" cxnId="{7C61A6A7-1D45-4AD5-A6DD-F4BE7A4058C6}">
      <dgm:prSet/>
      <dgm:spPr/>
      <dgm:t>
        <a:bodyPr/>
        <a:lstStyle/>
        <a:p>
          <a:endParaRPr lang="tr-TR"/>
        </a:p>
      </dgm:t>
    </dgm:pt>
    <dgm:pt modelId="{0F9CE6DF-ACD4-4FC5-91A3-FE16A01494D5}" type="sibTrans" cxnId="{7C61A6A7-1D45-4AD5-A6DD-F4BE7A4058C6}">
      <dgm:prSet/>
      <dgm:spPr/>
      <dgm:t>
        <a:bodyPr/>
        <a:lstStyle/>
        <a:p>
          <a:endParaRPr lang="tr-TR"/>
        </a:p>
      </dgm:t>
    </dgm:pt>
    <dgm:pt modelId="{9B168BC5-7838-4281-B747-5C6D1937C093}">
      <dgm:prSet/>
      <dgm:spPr/>
      <dgm:t>
        <a:bodyPr/>
        <a:lstStyle/>
        <a:p>
          <a:r>
            <a:rPr lang="tr-TR" dirty="0" smtClean="0"/>
            <a:t>Destek Elemanları</a:t>
          </a:r>
          <a:endParaRPr lang="tr-TR" dirty="0"/>
        </a:p>
      </dgm:t>
    </dgm:pt>
    <dgm:pt modelId="{6487DA58-3761-4F1C-93D8-049F248F686F}" type="parTrans" cxnId="{4428D602-374D-4257-9F56-88625A193D70}">
      <dgm:prSet/>
      <dgm:spPr/>
      <dgm:t>
        <a:bodyPr/>
        <a:lstStyle/>
        <a:p>
          <a:endParaRPr lang="tr-TR"/>
        </a:p>
      </dgm:t>
    </dgm:pt>
    <dgm:pt modelId="{C4D3A6D2-135D-4D24-9466-F933EDD0C76B}" type="sibTrans" cxnId="{4428D602-374D-4257-9F56-88625A193D70}">
      <dgm:prSet/>
      <dgm:spPr/>
      <dgm:t>
        <a:bodyPr/>
        <a:lstStyle/>
        <a:p>
          <a:endParaRPr lang="tr-TR"/>
        </a:p>
      </dgm:t>
    </dgm:pt>
    <dgm:pt modelId="{707ED691-0284-4915-AC62-D154B902DEB5}" type="pres">
      <dgm:prSet presAssocID="{7595B70D-F10A-491F-ADD1-8D2C86FD5809}" presName="linear" presStyleCnt="0">
        <dgm:presLayoutVars>
          <dgm:dir/>
          <dgm:resizeHandles val="exact"/>
        </dgm:presLayoutVars>
      </dgm:prSet>
      <dgm:spPr/>
      <dgm:t>
        <a:bodyPr/>
        <a:lstStyle/>
        <a:p>
          <a:endParaRPr lang="tr-TR"/>
        </a:p>
      </dgm:t>
    </dgm:pt>
    <dgm:pt modelId="{4165DDD5-578A-4A39-BBC4-65E11EB1555B}" type="pres">
      <dgm:prSet presAssocID="{F1431BA5-7F7A-41F6-84DE-25B51CB2392E}" presName="comp" presStyleCnt="0"/>
      <dgm:spPr/>
    </dgm:pt>
    <dgm:pt modelId="{5CA9ADC7-3CA3-40FF-8480-69A56A284435}" type="pres">
      <dgm:prSet presAssocID="{F1431BA5-7F7A-41F6-84DE-25B51CB2392E}" presName="box" presStyleLbl="node1" presStyleIdx="0" presStyleCnt="5" custLinFactNeighborX="4375" custLinFactNeighborY="-5606"/>
      <dgm:spPr/>
      <dgm:t>
        <a:bodyPr/>
        <a:lstStyle/>
        <a:p>
          <a:endParaRPr lang="tr-TR"/>
        </a:p>
      </dgm:t>
    </dgm:pt>
    <dgm:pt modelId="{4AFEEED2-11ED-4DBF-AB84-290BD8594A01}" type="pres">
      <dgm:prSet presAssocID="{F1431BA5-7F7A-41F6-84DE-25B51CB2392E}" presName="img" presStyleLbl="fgImgPlace1" presStyleIdx="0" presStyleCnt="5"/>
      <dgm:spPr>
        <a:blipFill dpi="0" rotWithShape="1">
          <a:blip xmlns:r="http://schemas.openxmlformats.org/officeDocument/2006/relationships" r:embed="rId1">
            <a:extLst/>
          </a:blip>
          <a:srcRect/>
          <a:stretch>
            <a:fillRect t="-15000" b="-15000"/>
          </a:stretch>
        </a:blipFill>
      </dgm:spPr>
      <dgm:t>
        <a:bodyPr/>
        <a:lstStyle/>
        <a:p>
          <a:endParaRPr lang="tr-TR"/>
        </a:p>
      </dgm:t>
    </dgm:pt>
    <dgm:pt modelId="{B6D234FE-8C95-49AA-A19E-FBD038B698B9}" type="pres">
      <dgm:prSet presAssocID="{F1431BA5-7F7A-41F6-84DE-25B51CB2392E}" presName="text" presStyleLbl="node1" presStyleIdx="0" presStyleCnt="5">
        <dgm:presLayoutVars>
          <dgm:bulletEnabled val="1"/>
        </dgm:presLayoutVars>
      </dgm:prSet>
      <dgm:spPr/>
      <dgm:t>
        <a:bodyPr/>
        <a:lstStyle/>
        <a:p>
          <a:endParaRPr lang="tr-TR"/>
        </a:p>
      </dgm:t>
    </dgm:pt>
    <dgm:pt modelId="{6A9308DA-FFB1-4C8E-964D-2DFA6581C076}" type="pres">
      <dgm:prSet presAssocID="{EFF18B09-C41E-41B2-8745-9A83F701CF79}" presName="spacer" presStyleCnt="0"/>
      <dgm:spPr/>
    </dgm:pt>
    <dgm:pt modelId="{F540D551-ADF9-4064-95E8-D778352CCC10}" type="pres">
      <dgm:prSet presAssocID="{4FEDBAB3-60B0-4845-A2C1-22F68364879C}" presName="comp" presStyleCnt="0"/>
      <dgm:spPr/>
    </dgm:pt>
    <dgm:pt modelId="{3E859B2B-8412-4457-93D2-5744B3524D7E}" type="pres">
      <dgm:prSet presAssocID="{4FEDBAB3-60B0-4845-A2C1-22F68364879C}" presName="box" presStyleLbl="node1" presStyleIdx="1" presStyleCnt="5"/>
      <dgm:spPr/>
      <dgm:t>
        <a:bodyPr/>
        <a:lstStyle/>
        <a:p>
          <a:endParaRPr lang="tr-TR"/>
        </a:p>
      </dgm:t>
    </dgm:pt>
    <dgm:pt modelId="{86BEF57C-4531-4952-BCA0-D927FDA34A70}" type="pres">
      <dgm:prSet presAssocID="{4FEDBAB3-60B0-4845-A2C1-22F68364879C}" presName="img" presStyleLbl="fgImgPlace1" presStyleIdx="1" presStyleCnt="5"/>
      <dgm:spPr>
        <a:blipFill>
          <a:blip xmlns:r="http://schemas.openxmlformats.org/officeDocument/2006/relationships" r:embed="rId2">
            <a:extLst/>
          </a:blip>
          <a:srcRect/>
          <a:stretch>
            <a:fillRect t="-57000" b="-57000"/>
          </a:stretch>
        </a:blipFill>
      </dgm:spPr>
    </dgm:pt>
    <dgm:pt modelId="{93BE07B8-AA91-48FF-8FE0-6D32F10039AE}" type="pres">
      <dgm:prSet presAssocID="{4FEDBAB3-60B0-4845-A2C1-22F68364879C}" presName="text" presStyleLbl="node1" presStyleIdx="1" presStyleCnt="5">
        <dgm:presLayoutVars>
          <dgm:bulletEnabled val="1"/>
        </dgm:presLayoutVars>
      </dgm:prSet>
      <dgm:spPr/>
      <dgm:t>
        <a:bodyPr/>
        <a:lstStyle/>
        <a:p>
          <a:endParaRPr lang="tr-TR"/>
        </a:p>
      </dgm:t>
    </dgm:pt>
    <dgm:pt modelId="{81E4276E-C22E-4AA1-9596-13EC5FD87B16}" type="pres">
      <dgm:prSet presAssocID="{76D9D082-89F5-4584-BDC1-57FF680438C4}" presName="spacer" presStyleCnt="0"/>
      <dgm:spPr/>
    </dgm:pt>
    <dgm:pt modelId="{A02B236E-145A-48EE-A827-E3E723F5C599}" type="pres">
      <dgm:prSet presAssocID="{C08EC778-B230-42A2-A4DF-9C77AFC24A69}" presName="comp" presStyleCnt="0"/>
      <dgm:spPr/>
    </dgm:pt>
    <dgm:pt modelId="{9EB60AE1-ECC4-4C85-AE8E-CFCE00042663}" type="pres">
      <dgm:prSet presAssocID="{C08EC778-B230-42A2-A4DF-9C77AFC24A69}" presName="box" presStyleLbl="node1" presStyleIdx="2" presStyleCnt="5"/>
      <dgm:spPr/>
      <dgm:t>
        <a:bodyPr/>
        <a:lstStyle/>
        <a:p>
          <a:endParaRPr lang="tr-TR"/>
        </a:p>
      </dgm:t>
    </dgm:pt>
    <dgm:pt modelId="{C01764DE-3CEC-463D-9F7C-4FCE635BD631}" type="pres">
      <dgm:prSet presAssocID="{C08EC778-B230-42A2-A4DF-9C77AFC24A69}" presName="img" presStyleLbl="fgImgPlace1" presStyleIdx="2" presStyleCnt="5"/>
      <dgm:spPr>
        <a:blipFill>
          <a:blip xmlns:r="http://schemas.openxmlformats.org/officeDocument/2006/relationships" r:embed="rId3">
            <a:extLst/>
          </a:blip>
          <a:srcRect/>
          <a:stretch>
            <a:fillRect t="-57000" b="-57000"/>
          </a:stretch>
        </a:blipFill>
      </dgm:spPr>
    </dgm:pt>
    <dgm:pt modelId="{D8DE1210-B2F9-4A29-8597-4E23A11F8D41}" type="pres">
      <dgm:prSet presAssocID="{C08EC778-B230-42A2-A4DF-9C77AFC24A69}" presName="text" presStyleLbl="node1" presStyleIdx="2" presStyleCnt="5">
        <dgm:presLayoutVars>
          <dgm:bulletEnabled val="1"/>
        </dgm:presLayoutVars>
      </dgm:prSet>
      <dgm:spPr/>
      <dgm:t>
        <a:bodyPr/>
        <a:lstStyle/>
        <a:p>
          <a:endParaRPr lang="tr-TR"/>
        </a:p>
      </dgm:t>
    </dgm:pt>
    <dgm:pt modelId="{EDF59A0E-7B29-4745-8419-E0140B2B5C05}" type="pres">
      <dgm:prSet presAssocID="{FEBA6AC0-9077-4961-A2D5-86E068559589}" presName="spacer" presStyleCnt="0"/>
      <dgm:spPr/>
    </dgm:pt>
    <dgm:pt modelId="{33EC60D8-667E-4B47-826A-ED071E6A5D67}" type="pres">
      <dgm:prSet presAssocID="{9B168BC5-7838-4281-B747-5C6D1937C093}" presName="comp" presStyleCnt="0"/>
      <dgm:spPr/>
    </dgm:pt>
    <dgm:pt modelId="{CEB794E5-1BBF-48CE-9BF7-43731CB013DA}" type="pres">
      <dgm:prSet presAssocID="{9B168BC5-7838-4281-B747-5C6D1937C093}" presName="box" presStyleLbl="node1" presStyleIdx="3" presStyleCnt="5"/>
      <dgm:spPr/>
      <dgm:t>
        <a:bodyPr/>
        <a:lstStyle/>
        <a:p>
          <a:endParaRPr lang="tr-TR"/>
        </a:p>
      </dgm:t>
    </dgm:pt>
    <dgm:pt modelId="{42F61BB2-E714-472C-B8FF-66D3EEDBF42E}" type="pres">
      <dgm:prSet presAssocID="{9B168BC5-7838-4281-B747-5C6D1937C093}" presName="img" presStyleLbl="fgImgPlace1" presStyleIdx="3" presStyleCnt="5"/>
      <dgm:spPr>
        <a:blipFill>
          <a:blip xmlns:r="http://schemas.openxmlformats.org/officeDocument/2006/relationships" r:embed="rId4">
            <a:extLst/>
          </a:blip>
          <a:srcRect/>
          <a:stretch>
            <a:fillRect t="-57000" b="-57000"/>
          </a:stretch>
        </a:blipFill>
      </dgm:spPr>
    </dgm:pt>
    <dgm:pt modelId="{64EB4FD0-9CDC-4644-BADF-99D9053AB3A2}" type="pres">
      <dgm:prSet presAssocID="{9B168BC5-7838-4281-B747-5C6D1937C093}" presName="text" presStyleLbl="node1" presStyleIdx="3" presStyleCnt="5">
        <dgm:presLayoutVars>
          <dgm:bulletEnabled val="1"/>
        </dgm:presLayoutVars>
      </dgm:prSet>
      <dgm:spPr/>
      <dgm:t>
        <a:bodyPr/>
        <a:lstStyle/>
        <a:p>
          <a:endParaRPr lang="tr-TR"/>
        </a:p>
      </dgm:t>
    </dgm:pt>
    <dgm:pt modelId="{6101BA33-40A4-452D-A3F7-DD2E6625DB3D}" type="pres">
      <dgm:prSet presAssocID="{C4D3A6D2-135D-4D24-9466-F933EDD0C76B}" presName="spacer" presStyleCnt="0"/>
      <dgm:spPr/>
    </dgm:pt>
    <dgm:pt modelId="{7CCD8754-9A2A-4A04-8C11-8E70E6EB79E6}" type="pres">
      <dgm:prSet presAssocID="{A6A04DC0-6FF0-46FB-925B-330A29A93D35}" presName="comp" presStyleCnt="0"/>
      <dgm:spPr/>
    </dgm:pt>
    <dgm:pt modelId="{B3FB1665-20D9-422D-AEFC-A9841A31B960}" type="pres">
      <dgm:prSet presAssocID="{A6A04DC0-6FF0-46FB-925B-330A29A93D35}" presName="box" presStyleLbl="node1" presStyleIdx="4" presStyleCnt="5"/>
      <dgm:spPr/>
      <dgm:t>
        <a:bodyPr/>
        <a:lstStyle/>
        <a:p>
          <a:endParaRPr lang="tr-TR"/>
        </a:p>
      </dgm:t>
    </dgm:pt>
    <dgm:pt modelId="{F77A0A5F-7270-44CD-88E8-35E63842C8BD}" type="pres">
      <dgm:prSet presAssocID="{A6A04DC0-6FF0-46FB-925B-330A29A93D35}" presName="img" presStyleLbl="fgImgPlace1" presStyleIdx="4" presStyleCnt="5"/>
      <dgm:spPr>
        <a:blipFill>
          <a:blip xmlns:r="http://schemas.openxmlformats.org/officeDocument/2006/relationships" r:embed="rId5">
            <a:extLst/>
          </a:blip>
          <a:srcRect/>
          <a:stretch>
            <a:fillRect t="-57000" b="-57000"/>
          </a:stretch>
        </a:blipFill>
      </dgm:spPr>
    </dgm:pt>
    <dgm:pt modelId="{76754EAE-B85F-40F3-9DAF-766737E6CDEA}" type="pres">
      <dgm:prSet presAssocID="{A6A04DC0-6FF0-46FB-925B-330A29A93D35}" presName="text" presStyleLbl="node1" presStyleIdx="4" presStyleCnt="5">
        <dgm:presLayoutVars>
          <dgm:bulletEnabled val="1"/>
        </dgm:presLayoutVars>
      </dgm:prSet>
      <dgm:spPr/>
      <dgm:t>
        <a:bodyPr/>
        <a:lstStyle/>
        <a:p>
          <a:endParaRPr lang="tr-TR"/>
        </a:p>
      </dgm:t>
    </dgm:pt>
  </dgm:ptLst>
  <dgm:cxnLst>
    <dgm:cxn modelId="{F9379ED3-A62A-4593-8B72-5C0BEA758D2D}" type="presOf" srcId="{A6A04DC0-6FF0-46FB-925B-330A29A93D35}" destId="{B3FB1665-20D9-422D-AEFC-A9841A31B960}" srcOrd="0" destOrd="0" presId="urn:microsoft.com/office/officeart/2005/8/layout/vList4#1"/>
    <dgm:cxn modelId="{C2FFD110-7F4F-4713-BAFD-DC28D065052C}" srcId="{7595B70D-F10A-491F-ADD1-8D2C86FD5809}" destId="{C08EC778-B230-42A2-A4DF-9C77AFC24A69}" srcOrd="2" destOrd="0" parTransId="{CBF071FA-CB41-43A2-A520-4B17123D5FEF}" sibTransId="{FEBA6AC0-9077-4961-A2D5-86E068559589}"/>
    <dgm:cxn modelId="{4248883E-6208-4D3D-BE6B-04C2CDCD4F48}" type="presOf" srcId="{4FEDBAB3-60B0-4845-A2C1-22F68364879C}" destId="{93BE07B8-AA91-48FF-8FE0-6D32F10039AE}" srcOrd="1" destOrd="0" presId="urn:microsoft.com/office/officeart/2005/8/layout/vList4#1"/>
    <dgm:cxn modelId="{EFB45622-D1EF-4A5E-9010-571074E94DD2}" type="presOf" srcId="{F1431BA5-7F7A-41F6-84DE-25B51CB2392E}" destId="{B6D234FE-8C95-49AA-A19E-FBD038B698B9}" srcOrd="1" destOrd="0" presId="urn:microsoft.com/office/officeart/2005/8/layout/vList4#1"/>
    <dgm:cxn modelId="{7AE74ED6-955E-4C91-B49B-2CA4E36AC9A8}" type="presOf" srcId="{7595B70D-F10A-491F-ADD1-8D2C86FD5809}" destId="{707ED691-0284-4915-AC62-D154B902DEB5}" srcOrd="0" destOrd="0" presId="urn:microsoft.com/office/officeart/2005/8/layout/vList4#1"/>
    <dgm:cxn modelId="{D1EC58E8-E1E1-4487-BFAB-A51DAA681FCE}" type="presOf" srcId="{4FEDBAB3-60B0-4845-A2C1-22F68364879C}" destId="{3E859B2B-8412-4457-93D2-5744B3524D7E}" srcOrd="0" destOrd="0" presId="urn:microsoft.com/office/officeart/2005/8/layout/vList4#1"/>
    <dgm:cxn modelId="{4428D602-374D-4257-9F56-88625A193D70}" srcId="{7595B70D-F10A-491F-ADD1-8D2C86FD5809}" destId="{9B168BC5-7838-4281-B747-5C6D1937C093}" srcOrd="3" destOrd="0" parTransId="{6487DA58-3761-4F1C-93D8-049F248F686F}" sibTransId="{C4D3A6D2-135D-4D24-9466-F933EDD0C76B}"/>
    <dgm:cxn modelId="{62643A59-4445-4DC3-AA37-F1ED6B869575}" srcId="{7595B70D-F10A-491F-ADD1-8D2C86FD5809}" destId="{4FEDBAB3-60B0-4845-A2C1-22F68364879C}" srcOrd="1" destOrd="0" parTransId="{9B2FDAD4-B347-458A-A433-40A64E6EE3C2}" sibTransId="{76D9D082-89F5-4584-BDC1-57FF680438C4}"/>
    <dgm:cxn modelId="{7C61A6A7-1D45-4AD5-A6DD-F4BE7A4058C6}" srcId="{7595B70D-F10A-491F-ADD1-8D2C86FD5809}" destId="{A6A04DC0-6FF0-46FB-925B-330A29A93D35}" srcOrd="4" destOrd="0" parTransId="{50908A7B-9FED-4509-85BA-98167F248E1A}" sibTransId="{0F9CE6DF-ACD4-4FC5-91A3-FE16A01494D5}"/>
    <dgm:cxn modelId="{BF703F8E-DCB9-4B0F-9D36-E796806B0D3B}" srcId="{7595B70D-F10A-491F-ADD1-8D2C86FD5809}" destId="{F1431BA5-7F7A-41F6-84DE-25B51CB2392E}" srcOrd="0" destOrd="0" parTransId="{26B64742-3B5B-449C-8B75-C2345DDCBE71}" sibTransId="{EFF18B09-C41E-41B2-8745-9A83F701CF79}"/>
    <dgm:cxn modelId="{B6083B1B-7565-4E23-88C6-4C78B44825D3}" type="presOf" srcId="{9B168BC5-7838-4281-B747-5C6D1937C093}" destId="{CEB794E5-1BBF-48CE-9BF7-43731CB013DA}" srcOrd="0" destOrd="0" presId="urn:microsoft.com/office/officeart/2005/8/layout/vList4#1"/>
    <dgm:cxn modelId="{B688D102-81EA-4B97-9833-F1881470301E}" type="presOf" srcId="{C08EC778-B230-42A2-A4DF-9C77AFC24A69}" destId="{9EB60AE1-ECC4-4C85-AE8E-CFCE00042663}" srcOrd="0" destOrd="0" presId="urn:microsoft.com/office/officeart/2005/8/layout/vList4#1"/>
    <dgm:cxn modelId="{2C31EACF-E7F9-4C64-81CC-B2C471A69E4A}" type="presOf" srcId="{C08EC778-B230-42A2-A4DF-9C77AFC24A69}" destId="{D8DE1210-B2F9-4A29-8597-4E23A11F8D41}" srcOrd="1" destOrd="0" presId="urn:microsoft.com/office/officeart/2005/8/layout/vList4#1"/>
    <dgm:cxn modelId="{FA833E1D-F6B9-4B3F-807F-B9F055B6ABE2}" type="presOf" srcId="{F1431BA5-7F7A-41F6-84DE-25B51CB2392E}" destId="{5CA9ADC7-3CA3-40FF-8480-69A56A284435}" srcOrd="0" destOrd="0" presId="urn:microsoft.com/office/officeart/2005/8/layout/vList4#1"/>
    <dgm:cxn modelId="{5BD3993B-E79E-437C-94C5-B168C133E809}" type="presOf" srcId="{9B168BC5-7838-4281-B747-5C6D1937C093}" destId="{64EB4FD0-9CDC-4644-BADF-99D9053AB3A2}" srcOrd="1" destOrd="0" presId="urn:microsoft.com/office/officeart/2005/8/layout/vList4#1"/>
    <dgm:cxn modelId="{6B0CD7B7-4CB2-4CF8-B67E-56978520A1B4}" type="presOf" srcId="{A6A04DC0-6FF0-46FB-925B-330A29A93D35}" destId="{76754EAE-B85F-40F3-9DAF-766737E6CDEA}" srcOrd="1" destOrd="0" presId="urn:microsoft.com/office/officeart/2005/8/layout/vList4#1"/>
    <dgm:cxn modelId="{128EE4E3-ACB2-4900-BE8B-EAB034251851}" type="presParOf" srcId="{707ED691-0284-4915-AC62-D154B902DEB5}" destId="{4165DDD5-578A-4A39-BBC4-65E11EB1555B}" srcOrd="0" destOrd="0" presId="urn:microsoft.com/office/officeart/2005/8/layout/vList4#1"/>
    <dgm:cxn modelId="{7608C54F-8F45-4606-B5EC-6834C92AE4EA}" type="presParOf" srcId="{4165DDD5-578A-4A39-BBC4-65E11EB1555B}" destId="{5CA9ADC7-3CA3-40FF-8480-69A56A284435}" srcOrd="0" destOrd="0" presId="urn:microsoft.com/office/officeart/2005/8/layout/vList4#1"/>
    <dgm:cxn modelId="{15C00EA0-1CDE-4D3B-9724-B8327506BF9D}" type="presParOf" srcId="{4165DDD5-578A-4A39-BBC4-65E11EB1555B}" destId="{4AFEEED2-11ED-4DBF-AB84-290BD8594A01}" srcOrd="1" destOrd="0" presId="urn:microsoft.com/office/officeart/2005/8/layout/vList4#1"/>
    <dgm:cxn modelId="{348D995E-F23A-4E3F-9CE2-A8F80B25EC06}" type="presParOf" srcId="{4165DDD5-578A-4A39-BBC4-65E11EB1555B}" destId="{B6D234FE-8C95-49AA-A19E-FBD038B698B9}" srcOrd="2" destOrd="0" presId="urn:microsoft.com/office/officeart/2005/8/layout/vList4#1"/>
    <dgm:cxn modelId="{D78C36D7-56FC-4994-B6F9-6B0A226AA54E}" type="presParOf" srcId="{707ED691-0284-4915-AC62-D154B902DEB5}" destId="{6A9308DA-FFB1-4C8E-964D-2DFA6581C076}" srcOrd="1" destOrd="0" presId="urn:microsoft.com/office/officeart/2005/8/layout/vList4#1"/>
    <dgm:cxn modelId="{8DC34184-D906-4EB8-9194-7FF5B535564B}" type="presParOf" srcId="{707ED691-0284-4915-AC62-D154B902DEB5}" destId="{F540D551-ADF9-4064-95E8-D778352CCC10}" srcOrd="2" destOrd="0" presId="urn:microsoft.com/office/officeart/2005/8/layout/vList4#1"/>
    <dgm:cxn modelId="{05F976A8-43D7-4032-9F7A-F70F029D88BB}" type="presParOf" srcId="{F540D551-ADF9-4064-95E8-D778352CCC10}" destId="{3E859B2B-8412-4457-93D2-5744B3524D7E}" srcOrd="0" destOrd="0" presId="urn:microsoft.com/office/officeart/2005/8/layout/vList4#1"/>
    <dgm:cxn modelId="{03000C0A-9F5A-40EB-B552-72CA225ED13A}" type="presParOf" srcId="{F540D551-ADF9-4064-95E8-D778352CCC10}" destId="{86BEF57C-4531-4952-BCA0-D927FDA34A70}" srcOrd="1" destOrd="0" presId="urn:microsoft.com/office/officeart/2005/8/layout/vList4#1"/>
    <dgm:cxn modelId="{2C761530-45AC-4473-A63F-58B068A9374E}" type="presParOf" srcId="{F540D551-ADF9-4064-95E8-D778352CCC10}" destId="{93BE07B8-AA91-48FF-8FE0-6D32F10039AE}" srcOrd="2" destOrd="0" presId="urn:microsoft.com/office/officeart/2005/8/layout/vList4#1"/>
    <dgm:cxn modelId="{580D9EAE-3C81-4B69-A5F3-4046B28A3F3E}" type="presParOf" srcId="{707ED691-0284-4915-AC62-D154B902DEB5}" destId="{81E4276E-C22E-4AA1-9596-13EC5FD87B16}" srcOrd="3" destOrd="0" presId="urn:microsoft.com/office/officeart/2005/8/layout/vList4#1"/>
    <dgm:cxn modelId="{7A67CFE2-5C2D-4F2B-BD99-4560349952B5}" type="presParOf" srcId="{707ED691-0284-4915-AC62-D154B902DEB5}" destId="{A02B236E-145A-48EE-A827-E3E723F5C599}" srcOrd="4" destOrd="0" presId="urn:microsoft.com/office/officeart/2005/8/layout/vList4#1"/>
    <dgm:cxn modelId="{E7D28EB6-9CA3-4E80-A3EE-C10F56E83F79}" type="presParOf" srcId="{A02B236E-145A-48EE-A827-E3E723F5C599}" destId="{9EB60AE1-ECC4-4C85-AE8E-CFCE00042663}" srcOrd="0" destOrd="0" presId="urn:microsoft.com/office/officeart/2005/8/layout/vList4#1"/>
    <dgm:cxn modelId="{EFBD35F1-210C-444A-843D-3B4CCA211F14}" type="presParOf" srcId="{A02B236E-145A-48EE-A827-E3E723F5C599}" destId="{C01764DE-3CEC-463D-9F7C-4FCE635BD631}" srcOrd="1" destOrd="0" presId="urn:microsoft.com/office/officeart/2005/8/layout/vList4#1"/>
    <dgm:cxn modelId="{71BE22D5-3BB7-4FE4-AC10-F747D03DBDD0}" type="presParOf" srcId="{A02B236E-145A-48EE-A827-E3E723F5C599}" destId="{D8DE1210-B2F9-4A29-8597-4E23A11F8D41}" srcOrd="2" destOrd="0" presId="urn:microsoft.com/office/officeart/2005/8/layout/vList4#1"/>
    <dgm:cxn modelId="{501F51D7-146E-48C0-817D-DCAAF702E9AD}" type="presParOf" srcId="{707ED691-0284-4915-AC62-D154B902DEB5}" destId="{EDF59A0E-7B29-4745-8419-E0140B2B5C05}" srcOrd="5" destOrd="0" presId="urn:microsoft.com/office/officeart/2005/8/layout/vList4#1"/>
    <dgm:cxn modelId="{E68F8AA5-0B25-4F1C-A871-3F46F9AD8BA4}" type="presParOf" srcId="{707ED691-0284-4915-AC62-D154B902DEB5}" destId="{33EC60D8-667E-4B47-826A-ED071E6A5D67}" srcOrd="6" destOrd="0" presId="urn:microsoft.com/office/officeart/2005/8/layout/vList4#1"/>
    <dgm:cxn modelId="{8E06F3B9-9079-4506-9DB2-275891ACAF6E}" type="presParOf" srcId="{33EC60D8-667E-4B47-826A-ED071E6A5D67}" destId="{CEB794E5-1BBF-48CE-9BF7-43731CB013DA}" srcOrd="0" destOrd="0" presId="urn:microsoft.com/office/officeart/2005/8/layout/vList4#1"/>
    <dgm:cxn modelId="{CA6AEA59-5115-4018-9357-45728A6F530A}" type="presParOf" srcId="{33EC60D8-667E-4B47-826A-ED071E6A5D67}" destId="{42F61BB2-E714-472C-B8FF-66D3EEDBF42E}" srcOrd="1" destOrd="0" presId="urn:microsoft.com/office/officeart/2005/8/layout/vList4#1"/>
    <dgm:cxn modelId="{2F4BAE56-DF61-45E9-AA97-27E9960AACDC}" type="presParOf" srcId="{33EC60D8-667E-4B47-826A-ED071E6A5D67}" destId="{64EB4FD0-9CDC-4644-BADF-99D9053AB3A2}" srcOrd="2" destOrd="0" presId="urn:microsoft.com/office/officeart/2005/8/layout/vList4#1"/>
    <dgm:cxn modelId="{8F7A3486-C70A-4638-8855-A79B086D7738}" type="presParOf" srcId="{707ED691-0284-4915-AC62-D154B902DEB5}" destId="{6101BA33-40A4-452D-A3F7-DD2E6625DB3D}" srcOrd="7" destOrd="0" presId="urn:microsoft.com/office/officeart/2005/8/layout/vList4#1"/>
    <dgm:cxn modelId="{0C904030-1355-46ED-93FA-7B262A411688}" type="presParOf" srcId="{707ED691-0284-4915-AC62-D154B902DEB5}" destId="{7CCD8754-9A2A-4A04-8C11-8E70E6EB79E6}" srcOrd="8" destOrd="0" presId="urn:microsoft.com/office/officeart/2005/8/layout/vList4#1"/>
    <dgm:cxn modelId="{69B31EB7-3C5F-423F-A0BF-CE51ECF074CF}" type="presParOf" srcId="{7CCD8754-9A2A-4A04-8C11-8E70E6EB79E6}" destId="{B3FB1665-20D9-422D-AEFC-A9841A31B960}" srcOrd="0" destOrd="0" presId="urn:microsoft.com/office/officeart/2005/8/layout/vList4#1"/>
    <dgm:cxn modelId="{920821F7-6819-45F4-A123-646D5516CAF0}" type="presParOf" srcId="{7CCD8754-9A2A-4A04-8C11-8E70E6EB79E6}" destId="{F77A0A5F-7270-44CD-88E8-35E63842C8BD}" srcOrd="1" destOrd="0" presId="urn:microsoft.com/office/officeart/2005/8/layout/vList4#1"/>
    <dgm:cxn modelId="{322CCE11-DB2D-420B-9C8B-89DA0F03E26E}" type="presParOf" srcId="{7CCD8754-9A2A-4A04-8C11-8E70E6EB79E6}" destId="{76754EAE-B85F-40F3-9DAF-766737E6CDEA}" srcOrd="2" destOrd="0" presId="urn:microsoft.com/office/officeart/2005/8/layout/vList4#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8">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32" tIns="45715" rIns="91432" bIns="45715"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32" tIns="45715" rIns="91432" bIns="45715" rtlCol="0"/>
          <a:lstStyle>
            <a:lvl1pPr algn="r" fontAlgn="auto">
              <a:spcBef>
                <a:spcPts val="0"/>
              </a:spcBef>
              <a:spcAft>
                <a:spcPts val="0"/>
              </a:spcAft>
              <a:defRPr sz="1200" smtClean="0">
                <a:latin typeface="+mn-lt"/>
              </a:defRPr>
            </a:lvl1pPr>
          </a:lstStyle>
          <a:p>
            <a:pPr>
              <a:defRPr/>
            </a:pPr>
            <a:fld id="{A2AA5AED-7C4F-4535-B5F5-3416A626C21D}" type="datetimeFigureOut">
              <a:rPr lang="tr-TR"/>
              <a:pPr>
                <a:defRPr/>
              </a:pPr>
              <a:t>30.09.2016</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5" rIns="91432" bIns="45715"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32" tIns="45715" rIns="91432" bIns="45715"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32" tIns="45715" rIns="91432" bIns="45715"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32" tIns="45715" rIns="91432" bIns="45715" rtlCol="0" anchor="b"/>
          <a:lstStyle>
            <a:lvl1pPr algn="r" fontAlgn="auto">
              <a:spcBef>
                <a:spcPts val="0"/>
              </a:spcBef>
              <a:spcAft>
                <a:spcPts val="0"/>
              </a:spcAft>
              <a:defRPr sz="1200" smtClean="0">
                <a:latin typeface="+mn-lt"/>
              </a:defRPr>
            </a:lvl1pPr>
          </a:lstStyle>
          <a:p>
            <a:pPr>
              <a:defRPr/>
            </a:pPr>
            <a:fld id="{CB4DB0CD-45F1-40A8-89F0-0972896EE469}"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Slayt Görüntüsü Yer Tutucusu"/>
          <p:cNvSpPr>
            <a:spLocks noGrp="1" noRot="1" noChangeAspect="1"/>
          </p:cNvSpPr>
          <p:nvPr>
            <p:ph type="sldImg"/>
          </p:nvPr>
        </p:nvSpPr>
        <p:spPr bwMode="auto">
          <a:noFill/>
          <a:ln>
            <a:solidFill>
              <a:srgbClr val="000000"/>
            </a:solidFill>
            <a:miter lim="800000"/>
            <a:headEnd/>
            <a:tailEnd/>
          </a:ln>
        </p:spPr>
      </p:sp>
      <p:sp>
        <p:nvSpPr>
          <p:cNvPr id="43010"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43011"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4ACD86-1A25-42A3-A43A-DC013AABB376}" type="slidenum">
              <a:rPr lang="tr-TR"/>
              <a:pPr fontAlgn="base">
                <a:spcBef>
                  <a:spcPct val="0"/>
                </a:spcBef>
                <a:spcAft>
                  <a:spcPct val="0"/>
                </a:spcAft>
              </a:pPr>
              <a:t>25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Başlık Slaydı">
    <p:spTree>
      <p:nvGrpSpPr>
        <p:cNvPr id="1" name=""/>
        <p:cNvGrpSpPr/>
        <p:nvPr/>
      </p:nvGrpSpPr>
      <p:grpSpPr>
        <a:xfrm>
          <a:off x="0" y="0"/>
          <a:ext cx="0" cy="0"/>
          <a:chOff x="0" y="0"/>
          <a:chExt cx="0" cy="0"/>
        </a:xfrm>
      </p:grpSpPr>
      <p:sp>
        <p:nvSpPr>
          <p:cNvPr id="54274" name="Rectangle 2"/>
          <p:cNvSpPr>
            <a:spLocks noGrp="1"/>
          </p:cNvSpPr>
          <p:nvPr/>
        </p:nvSpPr>
        <p:spPr bwMode="auto">
          <a:xfrm>
            <a:off x="457200" y="274638"/>
            <a:ext cx="8229600" cy="1143000"/>
          </a:xfrm>
          <a:prstGeom prst="rect">
            <a:avLst/>
          </a:prstGeom>
        </p:spPr>
        <p:txBody>
          <a:bodyPr anchor="ctr"/>
          <a:lstStyle/>
          <a:p>
            <a:pPr algn="ctr"/>
            <a:endParaRPr lang="tr-TR" sz="4400">
              <a:latin typeface="Calibri" pitchFamily="34" charset="0"/>
            </a:endParaRPr>
          </a:p>
        </p:txBody>
      </p:sp>
      <p:sp>
        <p:nvSpPr>
          <p:cNvPr id="54275" name="Rectangle 3"/>
          <p:cNvSpPr>
            <a:spLocks noGrp="1"/>
          </p:cNvSpPr>
          <p:nvPr/>
        </p:nvSpPr>
        <p:spPr bwMode="auto">
          <a:xfrm>
            <a:off x="457200" y="1600200"/>
            <a:ext cx="8229600" cy="4525963"/>
          </a:xfrm>
          <a:prstGeom prst="rect">
            <a:avLst/>
          </a:prstGeom>
        </p:spPr>
        <p:txBody>
          <a:bodyPr/>
          <a:lstStyle/>
          <a:p>
            <a:pPr marL="342900" indent="-342900">
              <a:spcBef>
                <a:spcPct val="20000"/>
              </a:spcBef>
              <a:buFont typeface="Arial" charset="0"/>
              <a:buChar char="•"/>
            </a:pPr>
            <a:endParaRPr lang="tr-TR" sz="3200">
              <a:latin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E108BB62-E3AB-40DE-BFC6-BE50504E2729}" type="datetime1">
              <a:rPr lang="tr-TR"/>
              <a:pPr>
                <a:defRPr/>
              </a:pPr>
              <a:t>30.09.2016</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794E0215-C0B5-4DB8-B3B6-CB560E6F70F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B33FBD5A-7D6E-4931-86A8-883FACAC6EF8}" type="datetime1">
              <a:rPr lang="tr-TR"/>
              <a:pPr>
                <a:defRPr/>
              </a:pPr>
              <a:t>30.09.2016</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F5BEE2E-C9B2-4E54-B551-8450B62E48CA}"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1E603D03-EDC6-4DCE-8723-9A5AB8BD8BB8}" type="datetime1">
              <a:rPr lang="tr-TR"/>
              <a:pPr>
                <a:defRPr/>
              </a:pPr>
              <a:t>30.09.2016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2FC2EFF0-2670-4DEF-BC65-366956E26D3C}"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8A67C5BA-A80D-4A12-8539-EC7622F52BB5}" type="datetime1">
              <a:rPr lang="tr-TR"/>
              <a:pPr>
                <a:defRPr/>
              </a:pPr>
              <a:t>30.09.2016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E5B6611A-4596-49AA-8A7C-478B6DF6109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Başlık Slaydı">
    <p:spTree>
      <p:nvGrpSpPr>
        <p:cNvPr id="1" name=""/>
        <p:cNvGrpSpPr/>
        <p:nvPr/>
      </p:nvGrpSpPr>
      <p:grpSpPr>
        <a:xfrm>
          <a:off x="0" y="0"/>
          <a:ext cx="0" cy="0"/>
          <a:chOff x="0" y="0"/>
          <a:chExt cx="0" cy="0"/>
        </a:xfrm>
      </p:grpSpPr>
      <p:sp>
        <p:nvSpPr>
          <p:cNvPr id="55298" name="Rectangle 2"/>
          <p:cNvSpPr>
            <a:spLocks noGrp="1"/>
          </p:cNvSpPr>
          <p:nvPr/>
        </p:nvSpPr>
        <p:spPr bwMode="auto">
          <a:xfrm>
            <a:off x="457200" y="274638"/>
            <a:ext cx="8229600" cy="1143000"/>
          </a:xfrm>
          <a:prstGeom prst="rect">
            <a:avLst/>
          </a:prstGeom>
        </p:spPr>
        <p:txBody>
          <a:bodyPr anchor="ctr"/>
          <a:lstStyle/>
          <a:p>
            <a:pPr algn="ctr"/>
            <a:endParaRPr lang="tr-TR" sz="4400">
              <a:latin typeface="Calibri" pitchFamily="34" charset="0"/>
            </a:endParaRPr>
          </a:p>
        </p:txBody>
      </p:sp>
      <p:sp>
        <p:nvSpPr>
          <p:cNvPr id="55299" name="Rectangle 3"/>
          <p:cNvSpPr>
            <a:spLocks noGrp="1"/>
          </p:cNvSpPr>
          <p:nvPr/>
        </p:nvSpPr>
        <p:spPr bwMode="auto">
          <a:xfrm>
            <a:off x="457200" y="1600200"/>
            <a:ext cx="8229600" cy="4525963"/>
          </a:xfrm>
          <a:prstGeom prst="rect">
            <a:avLst/>
          </a:prstGeom>
        </p:spPr>
        <p:txBody>
          <a:bodyPr/>
          <a:lstStyle/>
          <a:p>
            <a:pPr marL="342900" indent="-342900">
              <a:spcBef>
                <a:spcPct val="20000"/>
              </a:spcBef>
              <a:buFont typeface="Arial" charset="0"/>
              <a:buChar char="•"/>
            </a:pPr>
            <a:endParaRPr lang="tr-TR" sz="3200">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3FCEE5B1-96D9-4028-A0CB-D9228A22AE95}" type="datetime1">
              <a:rPr lang="tr-TR"/>
              <a:pPr>
                <a:defRPr/>
              </a:pPr>
              <a:t>30.09.2016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9226CFCB-5913-4AD1-B848-42F1BFBD19E1}" type="slidenum">
              <a:rPr lang="tr-TR"/>
              <a:pPr>
                <a:defRPr/>
              </a:pPr>
              <a:t>‹#›</a:t>
            </a:fld>
            <a:endParaRPr lang="tr-T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4C8BB67-D7C9-4F32-9A0C-76C4060C2E75}" type="datetime1">
              <a:rPr lang="tr-TR"/>
              <a:pPr>
                <a:defRPr/>
              </a:pPr>
              <a:t>30.09.2016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8D999C1-C9B7-4D67-88D8-B492167AD8E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84AA7A6A-126F-4AFF-83F5-E0493FBF9AD5}" type="datetime1">
              <a:rPr lang="tr-TR"/>
              <a:pPr>
                <a:defRPr/>
              </a:pPr>
              <a:t>30.09.2016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45957F1-1EE7-49EA-AFCD-64ED878CA7EC}"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9DA4E10C-4E20-49A2-BF94-E9A02C28553F}" type="datetime1">
              <a:rPr lang="tr-TR"/>
              <a:pPr>
                <a:defRPr/>
              </a:pPr>
              <a:t>30.09.2016</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A1E36A9A-ECF4-4CD7-9513-9E2EC159F602}"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73555537-BB98-440E-BFBB-CED190ABD6AE}" type="datetime1">
              <a:rPr lang="tr-TR"/>
              <a:pPr>
                <a:defRPr/>
              </a:pPr>
              <a:t>30.09.2016</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D7D5EABE-8971-4986-AC49-183094D32432}"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80EC140D-BA3B-4029-A809-544A98907E23}" type="datetime1">
              <a:rPr lang="tr-TR"/>
              <a:pPr>
                <a:defRPr/>
              </a:pPr>
              <a:t>30.09.2016</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D8597C3C-7701-4177-9383-3CA7F826806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5DBB91EB-4FFC-48BA-BC38-D933BBE6B7E7}" type="datetime1">
              <a:rPr lang="tr-TR"/>
              <a:pPr>
                <a:defRPr/>
              </a:pPr>
              <a:t>30.09.2016</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B41041C2-1A97-403D-B98A-E9A73D30EED2}"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BE0C745-68A8-42E9-8B36-1CBBABF31668}" type="datetime1">
              <a:rPr lang="tr-TR"/>
              <a:pPr>
                <a:defRPr/>
              </a:pPr>
              <a:t>30.09.2016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C326308-6C36-4751-931F-B59FA60F58BD}" type="slidenum">
              <a:rPr lang="tr-TR"/>
              <a:pPr>
                <a:defRPr/>
              </a:pPr>
              <a:t>‹#›</a:t>
            </a:fld>
            <a:endParaRPr lang="tr-TR"/>
          </a:p>
        </p:txBody>
      </p:sp>
      <p:pic>
        <p:nvPicPr>
          <p:cNvPr id="1031" name="7 Resim" descr="powerpoint3.jpg"/>
          <p:cNvPicPr>
            <a:picLocks noChangeAspect="1"/>
          </p:cNvPicPr>
          <p:nvPr/>
        </p:nvPicPr>
        <p:blipFill>
          <a:blip r:embed="rId15"/>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99" r:id="rId3"/>
    <p:sldLayoutId id="2147483698" r:id="rId4"/>
    <p:sldLayoutId id="2147483697" r:id="rId5"/>
    <p:sldLayoutId id="2147483696" r:id="rId6"/>
    <p:sldLayoutId id="2147483695" r:id="rId7"/>
    <p:sldLayoutId id="2147483694" r:id="rId8"/>
    <p:sldLayoutId id="2147483693" r:id="rId9"/>
    <p:sldLayoutId id="2147483692" r:id="rId10"/>
    <p:sldLayoutId id="2147483691" r:id="rId11"/>
    <p:sldLayoutId id="2147483690" r:id="rId12"/>
    <p:sldLayoutId id="2147483689" r:id="rId13"/>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67EB80BE-6F60-457F-947F-FE145C6C4443}" type="slidenum">
              <a:rPr lang="tr-TR"/>
              <a:pPr>
                <a:defRPr/>
              </a:pPr>
              <a:t>1</a:t>
            </a:fld>
            <a:endParaRPr lang="tr-TR"/>
          </a:p>
        </p:txBody>
      </p:sp>
      <p:sp>
        <p:nvSpPr>
          <p:cNvPr id="4" name="3 Dikdörtgen"/>
          <p:cNvSpPr/>
          <p:nvPr/>
        </p:nvSpPr>
        <p:spPr>
          <a:xfrm>
            <a:off x="214313" y="2571750"/>
            <a:ext cx="8643937" cy="3046413"/>
          </a:xfrm>
          <a:prstGeom prst="rect">
            <a:avLst/>
          </a:prstGeom>
        </p:spPr>
        <p:txBody>
          <a:bodyPr>
            <a:spAutoFit/>
          </a:bodyPr>
          <a:lstStyle/>
          <a:p>
            <a:pPr algn="ctr" fontAlgn="auto">
              <a:spcBef>
                <a:spcPts val="0"/>
              </a:spcBef>
              <a:spcAft>
                <a:spcPts val="0"/>
              </a:spcAft>
              <a:defRPr/>
            </a:pPr>
            <a:r>
              <a:rPr lang="tr-TR" sz="4800" b="1" dirty="0">
                <a:effectLst>
                  <a:outerShdw blurRad="38100" dist="38100" dir="2700000" algn="tl">
                    <a:srgbClr val="000000">
                      <a:alpha val="43137"/>
                    </a:srgbClr>
                  </a:outerShdw>
                </a:effectLst>
                <a:latin typeface="+mn-lt"/>
              </a:rPr>
              <a:t>İşyeri Sağlık  ve Güvenlik Mevzuatına Göre Okul/Kurumlarımızda Kurulması Gereken Kurullar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idx="4294967295"/>
          </p:nvPr>
        </p:nvSpPr>
        <p:spPr>
          <a:xfrm>
            <a:off x="214313" y="928688"/>
            <a:ext cx="7143750" cy="706437"/>
          </a:xfrm>
        </p:spPr>
        <p:txBody>
          <a:bodyPr anchor="ctr">
            <a:normAutofit/>
          </a:bodyPr>
          <a:lstStyle/>
          <a:p>
            <a:r>
              <a:rPr lang="tr-TR" sz="3200" b="1" smtClean="0"/>
              <a:t>ÇALIŞAN TEMSİLCİSİ</a:t>
            </a:r>
          </a:p>
        </p:txBody>
      </p:sp>
      <p:sp>
        <p:nvSpPr>
          <p:cNvPr id="26626" name="Rectangle 2"/>
          <p:cNvSpPr>
            <a:spLocks noGrp="1"/>
          </p:cNvSpPr>
          <p:nvPr>
            <p:ph type="body" sz="half" idx="4294967295"/>
          </p:nvPr>
        </p:nvSpPr>
        <p:spPr bwMode="auto">
          <a:xfrm>
            <a:off x="285750" y="1843088"/>
            <a:ext cx="5699125" cy="4371975"/>
          </a:xfrm>
          <a:prstGeom prst="rect">
            <a:avLst/>
          </a:prstGeom>
          <a:solidFill>
            <a:srgbClr val="FFFFFF"/>
          </a:solidFill>
          <a:ln>
            <a:solidFill>
              <a:srgbClr val="000000"/>
            </a:solidFill>
            <a:miter lim="800000"/>
            <a:headEnd/>
            <a:tailEnd/>
          </a:ln>
        </p:spPr>
        <p:txBody>
          <a:bodyPr/>
          <a:lstStyle/>
          <a:p>
            <a:pPr marL="533400" indent="-533400">
              <a:buFontTx/>
              <a:buAutoNum type="arabicParenBoth"/>
            </a:pPr>
            <a:r>
              <a:rPr lang="tr-TR" sz="2400" smtClean="0"/>
              <a:t>İşveren; riskleri göz önünde bulundurarak, </a:t>
            </a:r>
            <a:r>
              <a:rPr lang="tr-TR" sz="2400" b="1" smtClean="0"/>
              <a:t>seçim veya atama </a:t>
            </a:r>
            <a:r>
              <a:rPr lang="tr-TR" sz="2400" smtClean="0"/>
              <a:t>yoluyla, çalışan temsilcisini görevlendirir: 		</a:t>
            </a:r>
          </a:p>
          <a:p>
            <a:pPr marL="533400" indent="-533400">
              <a:buFont typeface="Arial" charset="0"/>
              <a:buNone/>
            </a:pPr>
            <a:r>
              <a:rPr lang="tr-TR" sz="2400" smtClean="0"/>
              <a:t>(2)  Baş temsilci </a:t>
            </a:r>
            <a:r>
              <a:rPr lang="tr-TR" sz="2400" b="1" smtClean="0"/>
              <a:t>seçimle </a:t>
            </a:r>
            <a:r>
              <a:rPr lang="tr-TR" sz="2400" smtClean="0"/>
              <a:t>belirlenir. </a:t>
            </a:r>
          </a:p>
          <a:p>
            <a:pPr marL="533400" indent="-533400">
              <a:buFont typeface="Arial" charset="0"/>
              <a:buNone/>
            </a:pPr>
            <a:r>
              <a:rPr lang="tr-TR" sz="2400" smtClean="0"/>
              <a:t>(3)  Çalışan temsilcileri, tehlike </a:t>
            </a:r>
            <a:r>
              <a:rPr lang="tr-TR" sz="2400" b="1" smtClean="0"/>
              <a:t>kaynağının yok edilmesi için, işverenden  gerekli tedbirlerin alınmasını isteme hakkına sahiptir</a:t>
            </a:r>
            <a:r>
              <a:rPr lang="tr-TR" sz="2400" smtClean="0"/>
              <a:t>. 		    		</a:t>
            </a:r>
          </a:p>
          <a:p>
            <a:pPr marL="533400" indent="-533400">
              <a:buFont typeface="Arial" charset="0"/>
              <a:buNone/>
            </a:pPr>
            <a:r>
              <a:rPr lang="tr-TR" sz="2400" smtClean="0"/>
              <a:t>(4)  Çalışan temsilcileri ve destek elemanlarının </a:t>
            </a:r>
            <a:r>
              <a:rPr lang="tr-TR" sz="2400" b="1" smtClean="0"/>
              <a:t>hakları kısıtlanamaz</a:t>
            </a:r>
            <a:r>
              <a:rPr lang="tr-TR" sz="2400" smtClean="0"/>
              <a:t>.</a:t>
            </a:r>
          </a:p>
        </p:txBody>
      </p:sp>
      <p:graphicFrame>
        <p:nvGraphicFramePr>
          <p:cNvPr id="128029" name="Group 29"/>
          <p:cNvGraphicFramePr>
            <a:graphicFrameLocks noGrp="1"/>
          </p:cNvGraphicFramePr>
          <p:nvPr>
            <p:ph sz="half" idx="4294967295"/>
          </p:nvPr>
        </p:nvGraphicFramePr>
        <p:xfrm>
          <a:off x="6286500" y="1600200"/>
          <a:ext cx="2241551" cy="4525964"/>
        </p:xfrm>
        <a:graphic>
          <a:graphicData uri="http://schemas.openxmlformats.org/drawingml/2006/table">
            <a:tbl>
              <a:tblPr/>
              <a:tblGrid>
                <a:gridCol w="1688793"/>
                <a:gridCol w="552758"/>
              </a:tblGrid>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2-50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51-100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101-500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501-1000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1001-2000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2001 ve </a:t>
                      </a:r>
                      <a:r>
                        <a:rPr kumimoji="0" lang="tr-TR" sz="2400" b="1" i="0" u="none" strike="noStrike" cap="none" normalizeH="0" baseline="0" dirty="0" err="1" smtClean="0">
                          <a:ln>
                            <a:noFill/>
                          </a:ln>
                          <a:solidFill>
                            <a:schemeClr val="tx1"/>
                          </a:solidFill>
                          <a:effectLst/>
                          <a:latin typeface="+mn-lt"/>
                          <a:cs typeface="Arial" charset="0"/>
                        </a:rPr>
                        <a:t>üzr</a:t>
                      </a:r>
                      <a:r>
                        <a:rPr kumimoji="0" lang="tr-TR" sz="2400" b="1" i="0" u="none" strike="noStrike" cap="none" normalizeH="0" baseline="0" dirty="0" smtClean="0">
                          <a:ln>
                            <a:noFill/>
                          </a:ln>
                          <a:solidFill>
                            <a:schemeClr val="tx1"/>
                          </a:solidFill>
                          <a:effectLst/>
                          <a:latin typeface="+mn-lt"/>
                          <a:cs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
        <p:nvSpPr>
          <p:cNvPr id="5" name="Title 1"/>
          <p:cNvSpPr txBox="1">
            <a:spLocks/>
          </p:cNvSpPr>
          <p:nvPr/>
        </p:nvSpPr>
        <p:spPr>
          <a:xfrm>
            <a:off x="1000125" y="0"/>
            <a:ext cx="8143875" cy="900113"/>
          </a:xfrm>
          <a:prstGeom prst="rect">
            <a:avLst/>
          </a:prstGeom>
        </p:spPr>
        <p:txBody>
          <a:bodyPr anchor="ctr">
            <a:normAutofit/>
          </a:bodyPr>
          <a:lstStyle/>
          <a:p>
            <a:r>
              <a:rPr lang="tr-TR" sz="3600" b="1">
                <a:solidFill>
                  <a:schemeClr val="bg1"/>
                </a:solidFill>
                <a:latin typeface="Calibri" pitchFamily="34" charset="0"/>
              </a:rPr>
              <a:t>İŞ SAĞLIĞI VE İŞ GÜVENLİĞİ KURULU</a:t>
            </a:r>
            <a:endParaRPr lang="tr-TR" sz="36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idx="4294967295"/>
          </p:nvPr>
        </p:nvSpPr>
        <p:spPr>
          <a:xfrm>
            <a:off x="214313" y="928688"/>
            <a:ext cx="7143750" cy="706437"/>
          </a:xfrm>
        </p:spPr>
        <p:txBody>
          <a:bodyPr anchor="ctr">
            <a:normAutofit/>
          </a:bodyPr>
          <a:lstStyle/>
          <a:p>
            <a:r>
              <a:rPr lang="tr-TR" sz="3200" b="1" smtClean="0"/>
              <a:t>ÇALIŞAN TEMSİLCİSİ</a:t>
            </a:r>
          </a:p>
        </p:txBody>
      </p:sp>
      <p:sp>
        <p:nvSpPr>
          <p:cNvPr id="27650" name="Rectangle 2"/>
          <p:cNvSpPr>
            <a:spLocks noGrp="1"/>
          </p:cNvSpPr>
          <p:nvPr>
            <p:ph type="body" sz="half" idx="4294967295"/>
          </p:nvPr>
        </p:nvSpPr>
        <p:spPr bwMode="auto">
          <a:xfrm>
            <a:off x="285750" y="1843088"/>
            <a:ext cx="8429625" cy="4371975"/>
          </a:xfrm>
          <a:prstGeom prst="rect">
            <a:avLst/>
          </a:prstGeom>
          <a:solidFill>
            <a:srgbClr val="FFFFFF"/>
          </a:solidFill>
          <a:ln>
            <a:solidFill>
              <a:srgbClr val="000000"/>
            </a:solidFill>
            <a:miter lim="800000"/>
            <a:headEnd/>
            <a:tailEnd/>
          </a:ln>
        </p:spPr>
        <p:txBody>
          <a:bodyPr/>
          <a:lstStyle/>
          <a:p>
            <a:r>
              <a:rPr lang="tr-TR" sz="2400" smtClean="0"/>
              <a:t>Bir çalışanın çalışan temsilcisi olabilmesi için;</a:t>
            </a:r>
            <a:br>
              <a:rPr lang="tr-TR" sz="2400" smtClean="0"/>
            </a:br>
            <a:r>
              <a:rPr lang="tr-TR" sz="2400" smtClean="0"/>
              <a:t>◊ İşyerinin tam süreli daimi çalışanı olması,</a:t>
            </a:r>
            <a:br>
              <a:rPr lang="tr-TR" sz="2400" smtClean="0"/>
            </a:br>
            <a:r>
              <a:rPr lang="tr-TR" sz="2400" smtClean="0"/>
              <a:t>◊ En az 3 yıllık iş deneyiminin bulunması,</a:t>
            </a:r>
            <a:br>
              <a:rPr lang="tr-TR" sz="2400" smtClean="0"/>
            </a:br>
            <a:r>
              <a:rPr lang="tr-TR" sz="2400" smtClean="0"/>
              <a:t>◊ En az ortaokul düzeyinde öğrenim görmüş olması gerekiyor.</a:t>
            </a:r>
            <a:br>
              <a:rPr lang="tr-TR" sz="2400" smtClean="0"/>
            </a:br>
            <a:endParaRPr lang="tr-TR" sz="2400" smtClean="0"/>
          </a:p>
          <a:p>
            <a:r>
              <a:rPr lang="tr-TR" sz="2400" smtClean="0"/>
              <a:t>Bu niteliklere sahip çalışan olmadığı takdirde diğer çalışanlarda çalışan temsilciliği yapabilirler. Ancak yetkili sendika temsilcisinin çalışan temsilcisi olarak görev yapması halinde çalışan temsilcileri için aranan kriterler sendika temsilcisi için aranmayacak.</a:t>
            </a:r>
          </a:p>
        </p:txBody>
      </p:sp>
      <p:sp>
        <p:nvSpPr>
          <p:cNvPr id="5" name="Title 1"/>
          <p:cNvSpPr txBox="1">
            <a:spLocks/>
          </p:cNvSpPr>
          <p:nvPr/>
        </p:nvSpPr>
        <p:spPr>
          <a:xfrm>
            <a:off x="1000125" y="0"/>
            <a:ext cx="8143875" cy="900113"/>
          </a:xfrm>
          <a:prstGeom prst="rect">
            <a:avLst/>
          </a:prstGeom>
        </p:spPr>
        <p:txBody>
          <a:bodyPr anchor="ctr">
            <a:normAutofit/>
          </a:bodyPr>
          <a:lstStyle/>
          <a:p>
            <a:r>
              <a:rPr lang="tr-TR" sz="3600" b="1">
                <a:solidFill>
                  <a:schemeClr val="bg1"/>
                </a:solidFill>
                <a:latin typeface="Calibri" pitchFamily="34" charset="0"/>
              </a:rPr>
              <a:t>İŞ SAĞLIĞI VE İŞ GÜVENLİĞİ KURULU</a:t>
            </a:r>
            <a:endParaRPr lang="tr-TR" sz="36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yagram"/>
          <p:cNvGraphicFramePr/>
          <p:nvPr/>
        </p:nvGraphicFramePr>
        <p:xfrm>
          <a:off x="214282" y="989010"/>
          <a:ext cx="8715436" cy="279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pPr>
              <a:defRPr/>
            </a:pPr>
            <a:fld id="{3863BC73-142E-420A-B20F-C77BF3CE5053}" type="slidenum">
              <a:rPr lang="en-US"/>
              <a:pPr>
                <a:defRPr/>
              </a:pPr>
              <a:t>12</a:t>
            </a:fld>
            <a:endParaRPr lang="en-US"/>
          </a:p>
        </p:txBody>
      </p:sp>
      <p:sp>
        <p:nvSpPr>
          <p:cNvPr id="7" name="Title 1"/>
          <p:cNvSpPr txBox="1">
            <a:spLocks/>
          </p:cNvSpPr>
          <p:nvPr/>
        </p:nvSpPr>
        <p:spPr>
          <a:xfrm>
            <a:off x="1000125" y="0"/>
            <a:ext cx="8143875" cy="900113"/>
          </a:xfrm>
          <a:prstGeom prst="rect">
            <a:avLst/>
          </a:prstGeom>
        </p:spPr>
        <p:txBody>
          <a:bodyPr anchor="ctr">
            <a:normAutofit/>
          </a:bodyPr>
          <a:lstStyle/>
          <a:p>
            <a:r>
              <a:rPr lang="tr-TR" sz="3600" b="1">
                <a:solidFill>
                  <a:schemeClr val="bg1"/>
                </a:solidFill>
                <a:latin typeface="Calibri" pitchFamily="34" charset="0"/>
              </a:rPr>
              <a:t>İŞ SAĞLIĞI VE İŞ GÜVENLİĞİ KURULU</a:t>
            </a:r>
            <a:endParaRPr lang="tr-TR" sz="3600">
              <a:solidFill>
                <a:schemeClr val="bg1"/>
              </a:solidFill>
              <a:latin typeface="Calibri" pitchFamily="34" charset="0"/>
            </a:endParaRPr>
          </a:p>
        </p:txBody>
      </p:sp>
      <p:sp>
        <p:nvSpPr>
          <p:cNvPr id="10" name="9 Dikdörtgen"/>
          <p:cNvSpPr/>
          <p:nvPr/>
        </p:nvSpPr>
        <p:spPr>
          <a:xfrm>
            <a:off x="357188" y="3929063"/>
            <a:ext cx="8501062" cy="461962"/>
          </a:xfrm>
          <a:prstGeom prst="rect">
            <a:avLst/>
          </a:prstGeom>
          <a:solidFill>
            <a:schemeClr val="tx2">
              <a:lumMod val="40000"/>
              <a:lumOff val="60000"/>
            </a:schemeClr>
          </a:solidFill>
        </p:spPr>
        <p:txBody>
          <a:bodyPr>
            <a:spAutoFit/>
          </a:bodyPr>
          <a:lstStyle/>
          <a:p>
            <a:pPr fontAlgn="auto">
              <a:spcBef>
                <a:spcPts val="0"/>
              </a:spcBef>
              <a:spcAft>
                <a:spcPts val="0"/>
              </a:spcAft>
              <a:defRPr/>
            </a:pPr>
            <a:r>
              <a:rPr lang="tr-TR" sz="2400" b="1" dirty="0">
                <a:latin typeface="+mn-lt"/>
              </a:rPr>
              <a:t>Milli Eğitim Bakanlığı 2014/16 Sayılı Genelge</a:t>
            </a:r>
          </a:p>
        </p:txBody>
      </p:sp>
      <p:sp>
        <p:nvSpPr>
          <p:cNvPr id="11" name="10 Dikdörtgen"/>
          <p:cNvSpPr/>
          <p:nvPr/>
        </p:nvSpPr>
        <p:spPr>
          <a:xfrm>
            <a:off x="357188" y="4460875"/>
            <a:ext cx="8501062" cy="2124075"/>
          </a:xfrm>
          <a:prstGeom prst="rect">
            <a:avLst/>
          </a:prstGeom>
          <a:solidFill>
            <a:schemeClr val="tx2">
              <a:lumMod val="20000"/>
              <a:lumOff val="80000"/>
            </a:schemeClr>
          </a:solidFill>
        </p:spPr>
        <p:txBody>
          <a:bodyPr>
            <a:spAutoFit/>
          </a:bodyPr>
          <a:lstStyle/>
          <a:p>
            <a:pPr algn="just" fontAlgn="auto">
              <a:spcBef>
                <a:spcPts val="0"/>
              </a:spcBef>
              <a:spcAft>
                <a:spcPts val="0"/>
              </a:spcAft>
              <a:defRPr/>
            </a:pPr>
            <a:r>
              <a:rPr lang="tr-TR" sz="2400" b="1" dirty="0">
                <a:latin typeface="+mn-lt"/>
              </a:rPr>
              <a:t>3-</a:t>
            </a:r>
            <a:r>
              <a:rPr lang="tr-TR" sz="2000" b="1" dirty="0">
                <a:latin typeface="+mn-lt"/>
              </a:rPr>
              <a:t> </a:t>
            </a:r>
            <a:r>
              <a:rPr lang="tr-TR" sz="2000" dirty="0">
                <a:latin typeface="+mn-lt"/>
              </a:rPr>
              <a:t>50 ve daha fazla çalışanın bulunduğu Bakanlığımız Merkez ve Taşra Teşkilatı, okul ve kurumlarında, İş Sağlığı ve Güvenliği Kurulları Hakkında Yönetmelik çerçevesinde İşyeri Sağlık ve Güvenlik Kurulu oluşturulacaktır. Kurulun başkanı merkez teşkilatında; </a:t>
            </a:r>
            <a:r>
              <a:rPr lang="tr-TR" sz="2800" b="1" u="sng" dirty="0">
                <a:solidFill>
                  <a:srgbClr val="FF0000"/>
                </a:solidFill>
                <a:latin typeface="+mn-lt"/>
              </a:rPr>
              <a:t>İşveren vekili sıfatı ile </a:t>
            </a:r>
            <a:r>
              <a:rPr lang="tr-TR" sz="2000" dirty="0">
                <a:latin typeface="+mn-lt"/>
              </a:rPr>
              <a:t>Müstear Yardımcısı, taşra teşkilatında; İl Milli Eğitim Müdür Yardımcısı, </a:t>
            </a:r>
            <a:r>
              <a:rPr lang="tr-TR" sz="2000" b="1" u="sng" dirty="0">
                <a:solidFill>
                  <a:srgbClr val="FF0000"/>
                </a:solidFill>
                <a:latin typeface="+mn-lt"/>
              </a:rPr>
              <a:t>okul ve kurumlarda Okul Müdürü, merkez müdürü, kurum amiridir.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1F717EF-E8BD-45A4-AD22-D155D174AD97}" type="slidenum">
              <a:rPr lang="en-US"/>
              <a:pPr>
                <a:defRPr/>
              </a:pPr>
              <a:t>13</a:t>
            </a:fld>
            <a:endParaRPr lang="en-US"/>
          </a:p>
        </p:txBody>
      </p:sp>
      <p:sp>
        <p:nvSpPr>
          <p:cNvPr id="29698" name="Title 1"/>
          <p:cNvSpPr>
            <a:spLocks noGrp="1"/>
          </p:cNvSpPr>
          <p:nvPr>
            <p:ph type="title"/>
          </p:nvPr>
        </p:nvSpPr>
        <p:spPr>
          <a:xfrm>
            <a:off x="1000125" y="0"/>
            <a:ext cx="8143875" cy="900113"/>
          </a:xfrm>
        </p:spPr>
        <p:txBody>
          <a:bodyPr/>
          <a:lstStyle/>
          <a:p>
            <a:pPr algn="l"/>
            <a:r>
              <a:rPr lang="tr-TR" sz="3600" b="1" smtClean="0">
                <a:solidFill>
                  <a:schemeClr val="bg1"/>
                </a:solidFill>
              </a:rPr>
              <a:t>İŞ SAĞLIĞI VE İŞ GÜVENLİĞİ KURULU</a:t>
            </a:r>
            <a:endParaRPr lang="tr-TR" sz="3600" smtClean="0">
              <a:solidFill>
                <a:schemeClr val="bg1"/>
              </a:solidFill>
            </a:endParaRPr>
          </a:p>
        </p:txBody>
      </p:sp>
      <p:graphicFrame>
        <p:nvGraphicFramePr>
          <p:cNvPr id="10" name="9 Diyagram"/>
          <p:cNvGraphicFramePr/>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700" name="10 Dikdörtgen"/>
          <p:cNvSpPr>
            <a:spLocks noChangeArrowheads="1"/>
          </p:cNvSpPr>
          <p:nvPr/>
        </p:nvSpPr>
        <p:spPr bwMode="auto">
          <a:xfrm>
            <a:off x="5572125" y="928688"/>
            <a:ext cx="3571875" cy="1384300"/>
          </a:xfrm>
          <a:prstGeom prst="rect">
            <a:avLst/>
          </a:prstGeom>
          <a:noFill/>
          <a:ln w="9525">
            <a:noFill/>
            <a:miter lim="800000"/>
            <a:headEnd/>
            <a:tailEnd/>
          </a:ln>
        </p:spPr>
        <p:txBody>
          <a:bodyPr>
            <a:spAutoFit/>
          </a:bodyPr>
          <a:lstStyle/>
          <a:p>
            <a:pPr algn="ctr"/>
            <a:r>
              <a:rPr lang="tr-TR" altLang="en-US" sz="2800" b="1">
                <a:latin typeface="Calibri" pitchFamily="34" charset="0"/>
                <a:ea typeface="Calibri" pitchFamily="34" charset="0"/>
                <a:cs typeface="Calibri" pitchFamily="34" charset="0"/>
              </a:rPr>
              <a:t>MEB </a:t>
            </a:r>
          </a:p>
          <a:p>
            <a:pPr algn="ctr"/>
            <a:r>
              <a:rPr lang="tr-TR" altLang="en-US" sz="2800" b="1">
                <a:latin typeface="Calibri" pitchFamily="34" charset="0"/>
                <a:ea typeface="Calibri" pitchFamily="34" charset="0"/>
                <a:cs typeface="Calibri" pitchFamily="34" charset="0"/>
              </a:rPr>
              <a:t>Asıl İşveren-Alt İşveren </a:t>
            </a:r>
          </a:p>
          <a:p>
            <a:pPr algn="ctr"/>
            <a:r>
              <a:rPr lang="tr-TR" altLang="en-US" sz="2800" b="1">
                <a:latin typeface="Calibri" pitchFamily="34" charset="0"/>
                <a:ea typeface="Calibri" pitchFamily="34" charset="0"/>
                <a:cs typeface="Calibri" pitchFamily="34" charset="0"/>
              </a:rPr>
              <a:t>İlişkisi </a:t>
            </a:r>
            <a:endParaRPr lang="tr-TR" sz="280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50" y="1143000"/>
          <a:ext cx="8501063" cy="5398008"/>
        </p:xfrm>
        <a:graphic>
          <a:graphicData uri="http://schemas.openxmlformats.org/drawingml/2006/table">
            <a:tbl>
              <a:tblPr/>
              <a:tblGrid>
                <a:gridCol w="1731963"/>
                <a:gridCol w="1617662"/>
                <a:gridCol w="5151438"/>
              </a:tblGrid>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chemeClr val="tx1"/>
                          </a:solidFill>
                          <a:effectLst/>
                          <a:latin typeface="Calibri" pitchFamily="34" charset="0"/>
                          <a:ea typeface="Calibri" pitchFamily="34" charset="0"/>
                          <a:cs typeface="Calibri" pitchFamily="34" charset="0"/>
                        </a:rPr>
                        <a:t>Asıl İşveren</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chemeClr val="tx1"/>
                          </a:solidFill>
                          <a:effectLst/>
                          <a:latin typeface="Calibri" pitchFamily="34" charset="0"/>
                          <a:ea typeface="Calibri" pitchFamily="34" charset="0"/>
                          <a:cs typeface="Calibri" pitchFamily="34" charset="0"/>
                        </a:rPr>
                        <a:t>Alt işveren</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chemeClr val="tx1"/>
                          </a:solidFill>
                          <a:effectLst/>
                          <a:latin typeface="Calibri" pitchFamily="34" charset="0"/>
                          <a:ea typeface="Calibri" pitchFamily="34" charset="0"/>
                          <a:cs typeface="Calibri" pitchFamily="34" charset="0"/>
                        </a:rPr>
                        <a:t>Kurul</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r>
              <a:tr h="407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Calibri" pitchFamily="34" charset="0"/>
                          <a:ea typeface="Calibri" pitchFamily="34" charset="0"/>
                          <a:cs typeface="Calibri" pitchFamily="34" charset="0"/>
                        </a:rPr>
                        <a:t>50’den çoksa</a:t>
                      </a:r>
                      <a:endParaRPr kumimoji="0" lang="en-GB" sz="2800" b="1" i="0" u="none" strike="noStrike" cap="none" normalizeH="0" baseline="0" smtClean="0">
                        <a:ln>
                          <a:noFill/>
                        </a:ln>
                        <a:solidFill>
                          <a:srgbClr val="FF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smtClean="0">
                          <a:ln>
                            <a:noFill/>
                          </a:ln>
                          <a:solidFill>
                            <a:schemeClr val="tx1"/>
                          </a:solidFill>
                          <a:effectLst/>
                          <a:latin typeface="Calibri" pitchFamily="34" charset="0"/>
                          <a:ea typeface="Calibri" pitchFamily="34" charset="0"/>
                          <a:cs typeface="Calibri" pitchFamily="34" charset="0"/>
                        </a:rPr>
                        <a:t>50’den azsa</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Calibri" pitchFamily="34" charset="0"/>
                          <a:ea typeface="Calibri" pitchFamily="34" charset="0"/>
                          <a:cs typeface="Calibri" pitchFamily="34" charset="0"/>
                        </a:rPr>
                        <a:t>Asıl işveren kurul kurar, </a:t>
                      </a:r>
                      <a:r>
                        <a:rPr kumimoji="0" lang="tr-TR" sz="2800" b="0" i="0" u="none" strike="noStrike" cap="none" normalizeH="0" baseline="0" smtClean="0">
                          <a:ln>
                            <a:noFill/>
                          </a:ln>
                          <a:solidFill>
                            <a:schemeClr val="tx1"/>
                          </a:solidFill>
                          <a:effectLst/>
                          <a:latin typeface="Calibri" pitchFamily="34" charset="0"/>
                          <a:ea typeface="Calibri" pitchFamily="34" charset="0"/>
                          <a:cs typeface="Calibri" pitchFamily="34" charset="0"/>
                        </a:rPr>
                        <a:t>alt işveren temsilci gönderir.</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smtClean="0">
                          <a:ln>
                            <a:noFill/>
                          </a:ln>
                          <a:solidFill>
                            <a:schemeClr val="tx1"/>
                          </a:solidFill>
                          <a:effectLst/>
                          <a:latin typeface="Calibri" pitchFamily="34" charset="0"/>
                          <a:ea typeface="Calibri" pitchFamily="34" charset="0"/>
                          <a:cs typeface="Calibri" pitchFamily="34" charset="0"/>
                        </a:rPr>
                        <a:t>50’den azsa</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Calibri" pitchFamily="34" charset="0"/>
                          <a:ea typeface="Calibri" pitchFamily="34" charset="0"/>
                          <a:cs typeface="Calibri" pitchFamily="34" charset="0"/>
                        </a:rPr>
                        <a:t>50’den çoksa</a:t>
                      </a:r>
                      <a:endParaRPr kumimoji="0" lang="en-GB" sz="2800" b="1" i="0" u="none" strike="noStrike" cap="none" normalizeH="0" baseline="0" smtClean="0">
                        <a:ln>
                          <a:noFill/>
                        </a:ln>
                        <a:solidFill>
                          <a:srgbClr val="FF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Calibri" pitchFamily="34" charset="0"/>
                          <a:ea typeface="Calibri" pitchFamily="34" charset="0"/>
                          <a:cs typeface="Calibri" pitchFamily="34" charset="0"/>
                        </a:rPr>
                        <a:t>Alt işveren kurul kurar, </a:t>
                      </a:r>
                      <a:r>
                        <a:rPr kumimoji="0" lang="tr-TR" sz="2800" b="0" i="0" u="none" strike="noStrike" cap="none" normalizeH="0" baseline="0" smtClean="0">
                          <a:ln>
                            <a:noFill/>
                          </a:ln>
                          <a:solidFill>
                            <a:schemeClr val="tx1"/>
                          </a:solidFill>
                          <a:effectLst/>
                          <a:latin typeface="Calibri" pitchFamily="34" charset="0"/>
                          <a:ea typeface="Calibri" pitchFamily="34" charset="0"/>
                          <a:cs typeface="Calibri" pitchFamily="34" charset="0"/>
                        </a:rPr>
                        <a:t>asıl işveren temsilci gönderir.</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Calibri" pitchFamily="34" charset="0"/>
                          <a:ea typeface="Calibri" pitchFamily="34" charset="0"/>
                          <a:cs typeface="Calibri" pitchFamily="34" charset="0"/>
                        </a:rPr>
                        <a:t>50’den çoksa</a:t>
                      </a:r>
                      <a:endParaRPr kumimoji="0" lang="en-GB" sz="2800" b="1" i="0" u="none" strike="noStrike" cap="none" normalizeH="0" baseline="0" smtClean="0">
                        <a:ln>
                          <a:noFill/>
                        </a:ln>
                        <a:solidFill>
                          <a:srgbClr val="FF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Calibri" pitchFamily="34" charset="0"/>
                          <a:ea typeface="Calibri" pitchFamily="34" charset="0"/>
                          <a:cs typeface="Calibri" pitchFamily="34" charset="0"/>
                        </a:rPr>
                        <a:t>50’den çoksa</a:t>
                      </a:r>
                      <a:endParaRPr kumimoji="0" lang="en-GB" sz="2800" b="1" i="0" u="none" strike="noStrike" cap="none" normalizeH="0" baseline="0" smtClean="0">
                        <a:ln>
                          <a:noFill/>
                        </a:ln>
                        <a:solidFill>
                          <a:srgbClr val="FF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Calibri" pitchFamily="34" charset="0"/>
                          <a:ea typeface="Calibri" pitchFamily="34" charset="0"/>
                          <a:cs typeface="Calibri" pitchFamily="34" charset="0"/>
                        </a:rPr>
                        <a:t>Her ikisi de kurul kurar, </a:t>
                      </a:r>
                      <a:r>
                        <a:rPr kumimoji="0" lang="tr-TR" sz="2800" b="0" i="0" u="none" strike="noStrike" cap="none" normalizeH="0" baseline="0" smtClean="0">
                          <a:ln>
                            <a:noFill/>
                          </a:ln>
                          <a:solidFill>
                            <a:schemeClr val="tx1"/>
                          </a:solidFill>
                          <a:effectLst/>
                          <a:latin typeface="Calibri" pitchFamily="34" charset="0"/>
                          <a:ea typeface="Calibri" pitchFamily="34" charset="0"/>
                          <a:cs typeface="Calibri" pitchFamily="34" charset="0"/>
                        </a:rPr>
                        <a:t>Kurullar arası koordinasyon asıl işverence sağlanır.</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smtClean="0">
                          <a:ln>
                            <a:noFill/>
                          </a:ln>
                          <a:solidFill>
                            <a:schemeClr val="tx1"/>
                          </a:solidFill>
                          <a:effectLst/>
                          <a:latin typeface="Calibri" pitchFamily="34" charset="0"/>
                          <a:ea typeface="Calibri" pitchFamily="34" charset="0"/>
                          <a:cs typeface="Calibri" pitchFamily="34" charset="0"/>
                        </a:rPr>
                        <a:t>50’den azsa </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smtClean="0">
                          <a:ln>
                            <a:noFill/>
                          </a:ln>
                          <a:solidFill>
                            <a:schemeClr val="tx1"/>
                          </a:solidFill>
                          <a:effectLst/>
                          <a:latin typeface="Calibri" pitchFamily="34" charset="0"/>
                          <a:ea typeface="Calibri" pitchFamily="34" charset="0"/>
                          <a:cs typeface="Calibri" pitchFamily="34" charset="0"/>
                        </a:rPr>
                        <a:t>50’den azsa</a:t>
                      </a:r>
                      <a:endParaRPr kumimoji="0" lang="en-GB" sz="28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smtClean="0">
                          <a:ln>
                            <a:noFill/>
                          </a:ln>
                          <a:solidFill>
                            <a:srgbClr val="FF0000"/>
                          </a:solidFill>
                          <a:effectLst/>
                          <a:latin typeface="Calibri" pitchFamily="34" charset="0"/>
                          <a:ea typeface="Calibri" pitchFamily="34" charset="0"/>
                          <a:cs typeface="Calibri" pitchFamily="34" charset="0"/>
                        </a:rPr>
                        <a:t>Ortak Kurul kurulur.</a:t>
                      </a:r>
                      <a:endParaRPr kumimoji="0" lang="en-GB" sz="2800" b="1" i="0" u="none" strike="noStrike" cap="none" normalizeH="0" baseline="0" smtClean="0">
                        <a:ln>
                          <a:noFill/>
                        </a:ln>
                        <a:solidFill>
                          <a:srgbClr val="FF0000"/>
                        </a:solidFill>
                        <a:effectLst/>
                        <a:latin typeface="Calibri" pitchFamily="34" charset="0"/>
                        <a:ea typeface="Calibri" pitchFamily="34" charset="0"/>
                        <a:cs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r>
            </a:tbl>
          </a:graphicData>
        </a:graphic>
      </p:graphicFrame>
      <p:sp>
        <p:nvSpPr>
          <p:cNvPr id="8" name="Slide Number Placeholder 7"/>
          <p:cNvSpPr>
            <a:spLocks noGrp="1"/>
          </p:cNvSpPr>
          <p:nvPr>
            <p:ph type="sldNum" sz="quarter" idx="12"/>
          </p:nvPr>
        </p:nvSpPr>
        <p:spPr/>
        <p:txBody>
          <a:bodyPr/>
          <a:lstStyle/>
          <a:p>
            <a:pPr>
              <a:defRPr/>
            </a:pPr>
            <a:fld id="{AA919E82-8B65-4C39-A2CE-F9B2C66C32D0}" type="slidenum">
              <a:rPr lang="en-US"/>
              <a:pPr>
                <a:defRPr/>
              </a:pPr>
              <a:t>14</a:t>
            </a:fld>
            <a:endParaRPr lang="en-US"/>
          </a:p>
        </p:txBody>
      </p:sp>
      <p:sp>
        <p:nvSpPr>
          <p:cNvPr id="30748" name="Rectangle 1"/>
          <p:cNvSpPr>
            <a:spLocks noChangeArrowheads="1"/>
          </p:cNvSpPr>
          <p:nvPr/>
        </p:nvSpPr>
        <p:spPr bwMode="auto">
          <a:xfrm>
            <a:off x="152400" y="1674813"/>
            <a:ext cx="598488" cy="460375"/>
          </a:xfrm>
          <a:prstGeom prst="rect">
            <a:avLst/>
          </a:prstGeom>
          <a:noFill/>
          <a:ln w="9525">
            <a:noFill/>
            <a:miter lim="800000"/>
            <a:headEnd/>
            <a:tailEnd/>
          </a:ln>
        </p:spPr>
        <p:txBody>
          <a:bodyPr wrap="none" anchor="ctr">
            <a:spAutoFit/>
          </a:bodyPr>
          <a:lstStyle/>
          <a:p>
            <a:r>
              <a:rPr lang="en-GB" altLang="en-US" sz="2400">
                <a:latin typeface="Calibri" pitchFamily="34" charset="0"/>
                <a:ea typeface="Calibri" pitchFamily="34" charset="0"/>
                <a:cs typeface="Calibri" pitchFamily="34" charset="0"/>
              </a:rPr>
              <a:t>      </a:t>
            </a:r>
            <a:endParaRPr lang="tr-TR" altLang="en-US" sz="2400">
              <a:ea typeface="Calibri" pitchFamily="34" charset="0"/>
              <a:cs typeface="Calibri" pitchFamily="34" charset="0"/>
            </a:endParaRPr>
          </a:p>
        </p:txBody>
      </p:sp>
      <p:sp>
        <p:nvSpPr>
          <p:cNvPr id="7" name="Title 1"/>
          <p:cNvSpPr txBox="1">
            <a:spLocks/>
          </p:cNvSpPr>
          <p:nvPr/>
        </p:nvSpPr>
        <p:spPr>
          <a:xfrm>
            <a:off x="1000125" y="0"/>
            <a:ext cx="8143875" cy="900113"/>
          </a:xfrm>
          <a:prstGeom prst="rect">
            <a:avLst/>
          </a:prstGeom>
        </p:spPr>
        <p:txBody>
          <a:bodyPr anchor="ctr">
            <a:normAutofit/>
          </a:bodyPr>
          <a:lstStyle/>
          <a:p>
            <a:r>
              <a:rPr lang="tr-TR" sz="3600" b="1">
                <a:solidFill>
                  <a:schemeClr val="bg1"/>
                </a:solidFill>
                <a:latin typeface="Calibri" pitchFamily="34" charset="0"/>
              </a:rPr>
              <a:t>İŞ SAĞLIĞI VE İŞ GÜVENLİĞİ KURULU</a:t>
            </a:r>
            <a:endParaRPr lang="tr-TR" sz="36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5CFBCBA2-7270-4CF0-90BD-F03BEA514A9E}" type="slidenum">
              <a:rPr lang="tr-TR"/>
              <a:pPr>
                <a:defRPr/>
              </a:pPr>
              <a:t>15</a:t>
            </a:fld>
            <a:endParaRPr lang="tr-TR"/>
          </a:p>
        </p:txBody>
      </p:sp>
      <p:sp>
        <p:nvSpPr>
          <p:cNvPr id="31746" name="Title 1"/>
          <p:cNvSpPr>
            <a:spLocks noGrp="1"/>
          </p:cNvSpPr>
          <p:nvPr>
            <p:ph type="title"/>
          </p:nvPr>
        </p:nvSpPr>
        <p:spPr>
          <a:xfrm>
            <a:off x="1000125" y="0"/>
            <a:ext cx="8143875" cy="900113"/>
          </a:xfrm>
        </p:spPr>
        <p:txBody>
          <a:bodyPr/>
          <a:lstStyle/>
          <a:p>
            <a:pPr algn="l"/>
            <a:r>
              <a:rPr lang="tr-TR" sz="3600" b="1" smtClean="0">
                <a:solidFill>
                  <a:schemeClr val="bg1"/>
                </a:solidFill>
              </a:rPr>
              <a:t>İŞ SAĞLIĞI VE İŞ GÜVENLİĞİ KURULU</a:t>
            </a:r>
            <a:endParaRPr lang="tr-TR" sz="3600" smtClean="0">
              <a:solidFill>
                <a:schemeClr val="bg1"/>
              </a:solidFill>
            </a:endParaRPr>
          </a:p>
        </p:txBody>
      </p:sp>
      <p:sp>
        <p:nvSpPr>
          <p:cNvPr id="9" name="8 Dikdörtgen"/>
          <p:cNvSpPr/>
          <p:nvPr/>
        </p:nvSpPr>
        <p:spPr>
          <a:xfrm>
            <a:off x="500034" y="1071546"/>
            <a:ext cx="5214974" cy="1754326"/>
          </a:xfrm>
          <a:prstGeom prst="rect">
            <a:avLst/>
          </a:prstGeom>
        </p:spPr>
        <p:txBody>
          <a:bodyPr>
            <a:spAutoFit/>
          </a:bodyPr>
          <a:lstStyle/>
          <a:p>
            <a:pPr fontAlgn="auto">
              <a:spcBef>
                <a:spcPts val="0"/>
              </a:spcBef>
              <a:spcAft>
                <a:spcPts val="0"/>
              </a:spcAft>
              <a:defRPr/>
            </a:pPr>
            <a:r>
              <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Okul/Kurumun Personel Sayısı</a:t>
            </a:r>
          </a:p>
        </p:txBody>
      </p:sp>
      <p:sp>
        <p:nvSpPr>
          <p:cNvPr id="10" name="9 Dikdörtgen"/>
          <p:cNvSpPr/>
          <p:nvPr/>
        </p:nvSpPr>
        <p:spPr>
          <a:xfrm>
            <a:off x="5572132" y="500042"/>
            <a:ext cx="1500198" cy="2718316"/>
          </a:xfrm>
          <a:prstGeom prst="rect">
            <a:avLst/>
          </a:prstGeom>
        </p:spPr>
        <p:txBody>
          <a:bodyPr anchor="ctr">
            <a:spAutoFit/>
          </a:bodyPr>
          <a:lstStyle/>
          <a:p>
            <a:pPr fontAlgn="auto">
              <a:spcBef>
                <a:spcPts val="0"/>
              </a:spcBef>
              <a:spcAft>
                <a:spcPts val="0"/>
              </a:spcAft>
              <a:defRPr/>
            </a:pPr>
            <a:r>
              <a:rPr lang="tr-TR" sz="1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n-lt"/>
              </a:rPr>
              <a:t>≥</a:t>
            </a:r>
          </a:p>
        </p:txBody>
      </p:sp>
      <p:sp>
        <p:nvSpPr>
          <p:cNvPr id="13" name="12 Dikdörtgen"/>
          <p:cNvSpPr/>
          <p:nvPr/>
        </p:nvSpPr>
        <p:spPr>
          <a:xfrm>
            <a:off x="6786578" y="857232"/>
            <a:ext cx="2143140" cy="2215991"/>
          </a:xfrm>
          <a:prstGeom prst="rect">
            <a:avLst/>
          </a:prstGeom>
        </p:spPr>
        <p:txBody>
          <a:bodyPr anchor="ctr">
            <a:spAutoFit/>
          </a:bodyPr>
          <a:lstStyle/>
          <a:p>
            <a:pPr fontAlgn="auto">
              <a:spcBef>
                <a:spcPts val="0"/>
              </a:spcBef>
              <a:spcAft>
                <a:spcPts val="0"/>
              </a:spcAft>
              <a:defRPr/>
            </a:pPr>
            <a:r>
              <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mn-lt"/>
              </a:rPr>
              <a:t>50</a:t>
            </a:r>
          </a:p>
        </p:txBody>
      </p:sp>
      <p:sp>
        <p:nvSpPr>
          <p:cNvPr id="14" name="13 Dikdörtgen"/>
          <p:cNvSpPr/>
          <p:nvPr/>
        </p:nvSpPr>
        <p:spPr>
          <a:xfrm>
            <a:off x="214282" y="2928934"/>
            <a:ext cx="8715436" cy="2123658"/>
          </a:xfrm>
          <a:prstGeom prst="rect">
            <a:avLst/>
          </a:prstGeom>
        </p:spPr>
        <p:txBody>
          <a:bodyPr>
            <a:spAutoFit/>
          </a:bodyPr>
          <a:lstStyle/>
          <a:p>
            <a:pPr algn="ctr" fontAlgn="auto">
              <a:spcBef>
                <a:spcPts val="0"/>
              </a:spcBef>
              <a:spcAft>
                <a:spcPts val="0"/>
              </a:spcAft>
              <a:defRPr/>
            </a:pPr>
            <a:r>
              <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n-lt"/>
              </a:rPr>
              <a:t>Okul/</a:t>
            </a:r>
            <a:r>
              <a:rPr lang="tr-TR" sz="6600" b="1" cap="all" dirty="0" err="1">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n-lt"/>
              </a:rPr>
              <a:t>KurumDA</a:t>
            </a:r>
            <a:r>
              <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n-lt"/>
              </a:rPr>
              <a:t> İSGK KURULACAK</a:t>
            </a:r>
          </a:p>
        </p:txBody>
      </p:sp>
      <p:sp>
        <p:nvSpPr>
          <p:cNvPr id="31751" name="14 Dikdörtgen"/>
          <p:cNvSpPr>
            <a:spLocks noChangeArrowheads="1"/>
          </p:cNvSpPr>
          <p:nvPr/>
        </p:nvSpPr>
        <p:spPr bwMode="auto">
          <a:xfrm>
            <a:off x="285750" y="5884863"/>
            <a:ext cx="8572500" cy="830262"/>
          </a:xfrm>
          <a:prstGeom prst="rect">
            <a:avLst/>
          </a:prstGeom>
          <a:noFill/>
          <a:ln w="9525">
            <a:noFill/>
            <a:miter lim="800000"/>
            <a:headEnd/>
            <a:tailEnd/>
          </a:ln>
        </p:spPr>
        <p:txBody>
          <a:bodyPr>
            <a:spAutoFit/>
          </a:bodyPr>
          <a:lstStyle/>
          <a:p>
            <a:r>
              <a:rPr lang="tr-TR" sz="2400" b="1">
                <a:latin typeface="Calibri" pitchFamily="34" charset="0"/>
              </a:rPr>
              <a:t>Kurul Başkanı : </a:t>
            </a:r>
            <a:r>
              <a:rPr lang="tr-TR" sz="2400">
                <a:latin typeface="Calibri" pitchFamily="34" charset="0"/>
              </a:rPr>
              <a:t>Okul/Kurum Müdürü </a:t>
            </a:r>
            <a:r>
              <a:rPr lang="tr-TR" sz="2400">
                <a:solidFill>
                  <a:srgbClr val="000000"/>
                </a:solidFill>
                <a:latin typeface="Calibri" pitchFamily="34" charset="0"/>
              </a:rPr>
              <a:t>; (İşveren vekili sıfatı ile) </a:t>
            </a:r>
            <a:endParaRPr lang="tr-TR" sz="2400">
              <a:latin typeface="Calibri" pitchFamily="34" charset="0"/>
            </a:endParaRPr>
          </a:p>
          <a:p>
            <a:r>
              <a:rPr lang="tr-TR" sz="2400" b="1">
                <a:solidFill>
                  <a:srgbClr val="000000"/>
                </a:solidFill>
                <a:latin typeface="Calibri" pitchFamily="34" charset="0"/>
              </a:rPr>
              <a:t>Kurulun Sekretaryası : </a:t>
            </a:r>
            <a:r>
              <a:rPr lang="tr-TR" sz="2400">
                <a:solidFill>
                  <a:srgbClr val="000000"/>
                </a:solidFill>
                <a:latin typeface="Calibri" pitchFamily="34" charset="0"/>
              </a:rPr>
              <a:t>Müdür Başyardımcısı veya Müd. Yardımcıları </a:t>
            </a:r>
            <a:endParaRPr lang="tr-TR" sz="2400">
              <a:latin typeface="Calibri" pitchFamily="34" charset="0"/>
            </a:endParaRPr>
          </a:p>
        </p:txBody>
      </p:sp>
      <p:sp>
        <p:nvSpPr>
          <p:cNvPr id="31752" name="15 Dikdörtgen"/>
          <p:cNvSpPr>
            <a:spLocks noChangeArrowheads="1"/>
          </p:cNvSpPr>
          <p:nvPr/>
        </p:nvSpPr>
        <p:spPr bwMode="auto">
          <a:xfrm>
            <a:off x="214313" y="5110163"/>
            <a:ext cx="8786812" cy="461962"/>
          </a:xfrm>
          <a:prstGeom prst="rect">
            <a:avLst/>
          </a:prstGeom>
          <a:noFill/>
          <a:ln w="9525">
            <a:noFill/>
            <a:miter lim="800000"/>
            <a:headEnd/>
            <a:tailEnd/>
          </a:ln>
        </p:spPr>
        <p:txBody>
          <a:bodyPr>
            <a:spAutoFit/>
          </a:bodyPr>
          <a:lstStyle/>
          <a:p>
            <a:r>
              <a:rPr lang="tr-TR" sz="2400" b="1">
                <a:latin typeface="Calibri" pitchFamily="34" charset="0"/>
              </a:rPr>
              <a:t>Örn; İşletmeye öğrenci gönderen okul ve kurumlar, EML, SML v.b.)</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54096BD3-7D66-4AFA-8FAD-042C8D694504}" type="slidenum">
              <a:rPr lang="tr-TR"/>
              <a:pPr>
                <a:defRPr/>
              </a:pPr>
              <a:t>16</a:t>
            </a:fld>
            <a:endParaRPr lang="tr-TR"/>
          </a:p>
        </p:txBody>
      </p:sp>
      <p:sp>
        <p:nvSpPr>
          <p:cNvPr id="32770" name="Title 1"/>
          <p:cNvSpPr>
            <a:spLocks noGrp="1"/>
          </p:cNvSpPr>
          <p:nvPr>
            <p:ph type="title"/>
          </p:nvPr>
        </p:nvSpPr>
        <p:spPr>
          <a:xfrm>
            <a:off x="1000125" y="0"/>
            <a:ext cx="8143875" cy="900113"/>
          </a:xfrm>
        </p:spPr>
        <p:txBody>
          <a:bodyPr/>
          <a:lstStyle/>
          <a:p>
            <a:pPr algn="l"/>
            <a:r>
              <a:rPr lang="tr-TR" sz="3600" b="1" smtClean="0">
                <a:solidFill>
                  <a:schemeClr val="bg1"/>
                </a:solidFill>
              </a:rPr>
              <a:t>İŞ SAĞLIĞI VE İŞ GÜVENLİĞİ KURULU</a:t>
            </a:r>
            <a:endParaRPr lang="tr-TR" sz="3600" smtClean="0">
              <a:solidFill>
                <a:schemeClr val="bg1"/>
              </a:solidFill>
            </a:endParaRPr>
          </a:p>
        </p:txBody>
      </p:sp>
      <p:sp>
        <p:nvSpPr>
          <p:cNvPr id="9" name="8 Dikdörtgen"/>
          <p:cNvSpPr/>
          <p:nvPr/>
        </p:nvSpPr>
        <p:spPr>
          <a:xfrm>
            <a:off x="500034" y="1214422"/>
            <a:ext cx="5214974" cy="1754326"/>
          </a:xfrm>
          <a:prstGeom prst="rect">
            <a:avLst/>
          </a:prstGeom>
        </p:spPr>
        <p:txBody>
          <a:bodyPr>
            <a:spAutoFit/>
          </a:bodyPr>
          <a:lstStyle/>
          <a:p>
            <a:pPr fontAlgn="auto">
              <a:spcBef>
                <a:spcPts val="0"/>
              </a:spcBef>
              <a:spcAft>
                <a:spcPts val="0"/>
              </a:spcAft>
              <a:defRPr/>
            </a:pPr>
            <a:r>
              <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Okul/Kurumun Personel Sayısı</a:t>
            </a:r>
          </a:p>
        </p:txBody>
      </p:sp>
      <p:sp>
        <p:nvSpPr>
          <p:cNvPr id="10" name="9 Dikdörtgen"/>
          <p:cNvSpPr/>
          <p:nvPr/>
        </p:nvSpPr>
        <p:spPr>
          <a:xfrm>
            <a:off x="5572132" y="642918"/>
            <a:ext cx="1500198" cy="2718316"/>
          </a:xfrm>
          <a:prstGeom prst="rect">
            <a:avLst/>
          </a:prstGeom>
        </p:spPr>
        <p:txBody>
          <a:bodyPr anchor="ctr">
            <a:spAutoFit/>
          </a:bodyPr>
          <a:lstStyle/>
          <a:p>
            <a:pPr fontAlgn="auto">
              <a:spcBef>
                <a:spcPts val="0"/>
              </a:spcBef>
              <a:spcAft>
                <a:spcPts val="0"/>
              </a:spcAft>
              <a:defRPr/>
            </a:pPr>
            <a:r>
              <a:rPr lang="tr-TR" sz="1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mn-lt"/>
              </a:rPr>
              <a:t>≤</a:t>
            </a:r>
          </a:p>
        </p:txBody>
      </p:sp>
      <p:sp>
        <p:nvSpPr>
          <p:cNvPr id="13" name="12 Dikdörtgen"/>
          <p:cNvSpPr/>
          <p:nvPr/>
        </p:nvSpPr>
        <p:spPr>
          <a:xfrm>
            <a:off x="6786578" y="1000108"/>
            <a:ext cx="2143140" cy="2215991"/>
          </a:xfrm>
          <a:prstGeom prst="rect">
            <a:avLst/>
          </a:prstGeom>
        </p:spPr>
        <p:txBody>
          <a:bodyPr anchor="ctr">
            <a:spAutoFit/>
          </a:bodyPr>
          <a:lstStyle/>
          <a:p>
            <a:pPr fontAlgn="auto">
              <a:spcBef>
                <a:spcPts val="0"/>
              </a:spcBef>
              <a:spcAft>
                <a:spcPts val="0"/>
              </a:spcAft>
              <a:defRPr/>
            </a:pPr>
            <a:r>
              <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mn-lt"/>
              </a:rPr>
              <a:t>49</a:t>
            </a:r>
          </a:p>
        </p:txBody>
      </p:sp>
      <p:sp>
        <p:nvSpPr>
          <p:cNvPr id="14" name="13 Dikdörtgen"/>
          <p:cNvSpPr/>
          <p:nvPr/>
        </p:nvSpPr>
        <p:spPr>
          <a:xfrm>
            <a:off x="214282" y="3249698"/>
            <a:ext cx="8715436" cy="1107996"/>
          </a:xfrm>
          <a:prstGeom prst="rect">
            <a:avLst/>
          </a:prstGeom>
        </p:spPr>
        <p:txBody>
          <a:bodyPr>
            <a:spAutoFit/>
          </a:bodyPr>
          <a:lstStyle/>
          <a:p>
            <a:pPr algn="ctr" fontAlgn="auto">
              <a:spcBef>
                <a:spcPts val="0"/>
              </a:spcBef>
              <a:spcAft>
                <a:spcPts val="0"/>
              </a:spcAft>
              <a:defRPr/>
            </a:pPr>
            <a:r>
              <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n-lt"/>
              </a:rPr>
              <a:t>İL MEM İSGK KURACAK</a:t>
            </a:r>
          </a:p>
        </p:txBody>
      </p:sp>
      <p:sp>
        <p:nvSpPr>
          <p:cNvPr id="32775" name="14 Dikdörtgen"/>
          <p:cNvSpPr>
            <a:spLocks noChangeArrowheads="1"/>
          </p:cNvSpPr>
          <p:nvPr/>
        </p:nvSpPr>
        <p:spPr bwMode="auto">
          <a:xfrm>
            <a:off x="285750" y="5500688"/>
            <a:ext cx="8572500" cy="1200150"/>
          </a:xfrm>
          <a:prstGeom prst="rect">
            <a:avLst/>
          </a:prstGeom>
          <a:noFill/>
          <a:ln w="9525">
            <a:noFill/>
            <a:miter lim="800000"/>
            <a:headEnd/>
            <a:tailEnd/>
          </a:ln>
        </p:spPr>
        <p:txBody>
          <a:bodyPr>
            <a:spAutoFit/>
          </a:bodyPr>
          <a:lstStyle/>
          <a:p>
            <a:r>
              <a:rPr lang="tr-TR" sz="2400" b="1">
                <a:latin typeface="Calibri" pitchFamily="34" charset="0"/>
              </a:rPr>
              <a:t>Kurul Başkanı : </a:t>
            </a:r>
            <a:r>
              <a:rPr lang="tr-TR" sz="2400">
                <a:latin typeface="Calibri" pitchFamily="34" charset="0"/>
              </a:rPr>
              <a:t>İl Milli Eğitim Müdür Yardımcısı</a:t>
            </a:r>
          </a:p>
          <a:p>
            <a:r>
              <a:rPr lang="tr-TR" sz="2400" b="1">
                <a:solidFill>
                  <a:srgbClr val="000000"/>
                </a:solidFill>
                <a:latin typeface="Calibri" pitchFamily="34" charset="0"/>
              </a:rPr>
              <a:t>Kurulun Sekretaryası : </a:t>
            </a:r>
            <a:r>
              <a:rPr lang="tr-TR" sz="2400">
                <a:latin typeface="Calibri" pitchFamily="34" charset="0"/>
              </a:rPr>
              <a:t>İnsan Kaynakları biriminden sorumlu Milli Eğitim Müdür Yardımcısı veya Şube Müdürleri</a:t>
            </a:r>
          </a:p>
        </p:txBody>
      </p:sp>
      <p:sp>
        <p:nvSpPr>
          <p:cNvPr id="32776" name="10 Dikdörtgen"/>
          <p:cNvSpPr>
            <a:spLocks noChangeArrowheads="1"/>
          </p:cNvSpPr>
          <p:nvPr/>
        </p:nvSpPr>
        <p:spPr bwMode="auto">
          <a:xfrm>
            <a:off x="285750" y="4857750"/>
            <a:ext cx="8572500" cy="461963"/>
          </a:xfrm>
          <a:prstGeom prst="rect">
            <a:avLst/>
          </a:prstGeom>
          <a:noFill/>
          <a:ln w="9525">
            <a:noFill/>
            <a:miter lim="800000"/>
            <a:headEnd/>
            <a:tailEnd/>
          </a:ln>
        </p:spPr>
        <p:txBody>
          <a:bodyPr>
            <a:spAutoFit/>
          </a:bodyPr>
          <a:lstStyle/>
          <a:p>
            <a:r>
              <a:rPr lang="tr-TR" sz="2400" b="1">
                <a:latin typeface="Calibri" pitchFamily="34" charset="0"/>
              </a:rPr>
              <a:t>Örn; İlkokul, Ortaokul, Birleştirilmiş Sınıflı İlkokul</a:t>
            </a:r>
          </a:p>
        </p:txBody>
      </p:sp>
      <p:sp>
        <p:nvSpPr>
          <p:cNvPr id="32777" name="11 Dikdörtgen"/>
          <p:cNvSpPr>
            <a:spLocks noChangeArrowheads="1"/>
          </p:cNvSpPr>
          <p:nvPr/>
        </p:nvSpPr>
        <p:spPr bwMode="auto">
          <a:xfrm>
            <a:off x="428625" y="4324350"/>
            <a:ext cx="8572500" cy="461963"/>
          </a:xfrm>
          <a:prstGeom prst="rect">
            <a:avLst/>
          </a:prstGeom>
          <a:noFill/>
          <a:ln w="9525">
            <a:noFill/>
            <a:miter lim="800000"/>
            <a:headEnd/>
            <a:tailEnd/>
          </a:ln>
        </p:spPr>
        <p:txBody>
          <a:bodyPr>
            <a:spAutoFit/>
          </a:bodyPr>
          <a:lstStyle/>
          <a:p>
            <a:r>
              <a:rPr lang="tr-TR" sz="2400" b="1">
                <a:solidFill>
                  <a:srgbClr val="FF0000"/>
                </a:solidFill>
                <a:latin typeface="Calibri" pitchFamily="34" charset="0"/>
              </a:rPr>
              <a:t>Okullardan temsilci alınacak,</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214313" y="928688"/>
            <a:ext cx="8701087" cy="785812"/>
          </a:xfrm>
        </p:spPr>
        <p:txBody>
          <a:bodyPr/>
          <a:lstStyle/>
          <a:p>
            <a:r>
              <a:rPr lang="tr-TR" sz="3600" b="1" smtClean="0"/>
              <a:t>İ</a:t>
            </a:r>
            <a:r>
              <a:rPr lang="en-GB" sz="3600" b="1" smtClean="0"/>
              <a:t>SG Kurulunun </a:t>
            </a:r>
            <a:r>
              <a:rPr lang="tr-TR" sz="3600" b="1" smtClean="0"/>
              <a:t>İş</a:t>
            </a:r>
            <a:r>
              <a:rPr lang="en-GB" sz="3600" b="1" smtClean="0"/>
              <a:t>leyi</a:t>
            </a:r>
            <a:r>
              <a:rPr lang="tr-TR" sz="3600" b="1" smtClean="0"/>
              <a:t>ş</a:t>
            </a:r>
            <a:r>
              <a:rPr lang="en-GB" sz="3600" b="1" smtClean="0"/>
              <a:t>i</a:t>
            </a:r>
          </a:p>
        </p:txBody>
      </p:sp>
      <p:sp>
        <p:nvSpPr>
          <p:cNvPr id="6" name="Slide Number Placeholder 5"/>
          <p:cNvSpPr>
            <a:spLocks noGrp="1"/>
          </p:cNvSpPr>
          <p:nvPr>
            <p:ph type="sldNum" sz="quarter" idx="12"/>
          </p:nvPr>
        </p:nvSpPr>
        <p:spPr/>
        <p:txBody>
          <a:bodyPr/>
          <a:lstStyle/>
          <a:p>
            <a:pPr>
              <a:defRPr/>
            </a:pPr>
            <a:fld id="{F72CC785-ABD4-497A-814B-3508BD4B1D68}" type="slidenum">
              <a:rPr lang="en-US"/>
              <a:pPr>
                <a:defRPr/>
              </a:pPr>
              <a:t>17</a:t>
            </a:fld>
            <a:endParaRPr lang="en-US"/>
          </a:p>
        </p:txBody>
      </p:sp>
      <p:sp>
        <p:nvSpPr>
          <p:cNvPr id="5" name="Başlık 3"/>
          <p:cNvSpPr txBox="1">
            <a:spLocks/>
          </p:cNvSpPr>
          <p:nvPr/>
        </p:nvSpPr>
        <p:spPr>
          <a:xfrm>
            <a:off x="971550" y="-23813"/>
            <a:ext cx="7713663" cy="931863"/>
          </a:xfrm>
          <a:prstGeom prst="rect">
            <a:avLst/>
          </a:prstGeom>
        </p:spPr>
        <p:txBody>
          <a:bodyPr anchor="ctr">
            <a:normAutofit fontScale="92500"/>
          </a:bodyPr>
          <a:lstStyle/>
          <a:p>
            <a:r>
              <a:rPr lang="tr-TR" sz="4000" b="1">
                <a:solidFill>
                  <a:schemeClr val="bg1"/>
                </a:solidFill>
                <a:latin typeface="Calibri" pitchFamily="34" charset="0"/>
              </a:rPr>
              <a:t>İŞ SAĞLIĞI VE İŞ GÜVENLİĞİ KURULU</a:t>
            </a:r>
            <a:endParaRPr lang="tr-TR" sz="4000">
              <a:solidFill>
                <a:schemeClr val="bg1"/>
              </a:solidFill>
              <a:latin typeface="Calibri" pitchFamily="34" charset="0"/>
            </a:endParaRPr>
          </a:p>
        </p:txBody>
      </p:sp>
      <p:sp>
        <p:nvSpPr>
          <p:cNvPr id="8" name="7 Dikdörtgen"/>
          <p:cNvSpPr/>
          <p:nvPr/>
        </p:nvSpPr>
        <p:spPr>
          <a:xfrm>
            <a:off x="214313" y="3729038"/>
            <a:ext cx="8715375" cy="1200150"/>
          </a:xfrm>
          <a:prstGeom prst="rect">
            <a:avLst/>
          </a:prstGeom>
          <a:solidFill>
            <a:schemeClr val="tx2">
              <a:lumMod val="20000"/>
              <a:lumOff val="80000"/>
            </a:schemeClr>
          </a:solidFill>
        </p:spPr>
        <p:txBody>
          <a:bodyPr>
            <a:spAutoFit/>
          </a:bodyPr>
          <a:lstStyle/>
          <a:p>
            <a:pPr fontAlgn="auto">
              <a:spcBef>
                <a:spcPts val="0"/>
              </a:spcBef>
              <a:spcAft>
                <a:spcPts val="0"/>
              </a:spcAft>
              <a:defRPr/>
            </a:pPr>
            <a:r>
              <a:rPr lang="tr-TR" sz="2400" b="1" i="1" dirty="0">
                <a:latin typeface="+mn-lt"/>
              </a:rPr>
              <a:t>Kurullar ayda en az bir kere toplanır. </a:t>
            </a:r>
            <a:r>
              <a:rPr lang="tr-TR" sz="2400" dirty="0">
                <a:latin typeface="+mn-lt"/>
              </a:rPr>
              <a:t>Ancak kurul, işyerinin tehlike sınıfını dikkate alarak, az tehlikeli işyerlerinde bu sürenin </a:t>
            </a:r>
            <a:r>
              <a:rPr lang="tr-TR" sz="2400" b="1" i="1" dirty="0">
                <a:latin typeface="+mn-lt"/>
              </a:rPr>
              <a:t>üç ay olarak belirlenmesine karar verebilir. </a:t>
            </a:r>
            <a:r>
              <a:rPr lang="tr-TR" sz="2400" dirty="0">
                <a:latin typeface="+mn-lt"/>
              </a:rPr>
              <a:t>(M</a:t>
            </a:r>
            <a:r>
              <a:rPr lang="en-GB" sz="2400" dirty="0">
                <a:latin typeface="+mn-lt"/>
              </a:rPr>
              <a:t>d.</a:t>
            </a:r>
            <a:r>
              <a:rPr lang="tr-TR" sz="2400" dirty="0">
                <a:latin typeface="+mn-lt"/>
              </a:rPr>
              <a:t> 9).</a:t>
            </a:r>
            <a:endParaRPr lang="en-GB" sz="2400" dirty="0">
              <a:latin typeface="+mn-lt"/>
            </a:endParaRPr>
          </a:p>
        </p:txBody>
      </p:sp>
      <p:sp>
        <p:nvSpPr>
          <p:cNvPr id="9" name="8 Dikdörtgen"/>
          <p:cNvSpPr/>
          <p:nvPr/>
        </p:nvSpPr>
        <p:spPr>
          <a:xfrm>
            <a:off x="214313" y="1714500"/>
            <a:ext cx="8715375" cy="1938338"/>
          </a:xfrm>
          <a:prstGeom prst="rect">
            <a:avLst/>
          </a:prstGeom>
          <a:solidFill>
            <a:schemeClr val="tx2">
              <a:lumMod val="20000"/>
              <a:lumOff val="80000"/>
            </a:schemeClr>
          </a:solidFill>
        </p:spPr>
        <p:txBody>
          <a:bodyPr>
            <a:spAutoFit/>
          </a:bodyPr>
          <a:lstStyle/>
          <a:p>
            <a:pPr fontAlgn="auto">
              <a:spcBef>
                <a:spcPts val="0"/>
              </a:spcBef>
              <a:spcAft>
                <a:spcPts val="0"/>
              </a:spcAft>
              <a:defRPr/>
            </a:pPr>
            <a:r>
              <a:rPr lang="tr-TR" sz="2400" b="1" i="1" dirty="0">
                <a:latin typeface="+mn-lt"/>
              </a:rPr>
              <a:t>Kurulun başkanı </a:t>
            </a:r>
            <a:r>
              <a:rPr lang="tr-TR" sz="2400" i="1" u="sng" dirty="0">
                <a:latin typeface="+mn-lt"/>
              </a:rPr>
              <a:t>işveren veya işveren vekili,</a:t>
            </a:r>
            <a:r>
              <a:rPr lang="tr-TR" sz="2400" i="1" dirty="0">
                <a:latin typeface="+mn-lt"/>
              </a:rPr>
              <a:t> </a:t>
            </a:r>
            <a:r>
              <a:rPr lang="tr-TR" sz="2400" b="1" i="1" dirty="0">
                <a:latin typeface="+mn-lt"/>
              </a:rPr>
              <a:t>kurulun sekreteri ise </a:t>
            </a:r>
            <a:r>
              <a:rPr lang="tr-TR" sz="2400" i="1" u="sng" dirty="0">
                <a:latin typeface="+mn-lt"/>
              </a:rPr>
              <a:t>iş güvenliği uzmanıdır.</a:t>
            </a:r>
            <a:r>
              <a:rPr lang="tr-TR" sz="2400" b="1" i="1" dirty="0">
                <a:latin typeface="+mn-lt"/>
              </a:rPr>
              <a:t> </a:t>
            </a:r>
            <a:r>
              <a:rPr lang="tr-TR" sz="2400" dirty="0">
                <a:latin typeface="+mn-lt"/>
              </a:rPr>
              <a:t>İş güvenliği uzmanının tam zamanlı çalışma zorunluluğu olmayan işyerlerinde ise kurul sekretaryası; insan kaynakları, personel, sosyal işler veya idari ve mali işleri yürütmekle görevli bir kişi tarafından yürütülür.</a:t>
            </a:r>
            <a:r>
              <a:rPr lang="en-GB" sz="2400" dirty="0">
                <a:latin typeface="+mn-lt"/>
              </a:rPr>
              <a:t> (Md.6)</a:t>
            </a:r>
            <a:endParaRPr lang="tr-TR" sz="2400" dirty="0">
              <a:latin typeface="+mn-lt"/>
            </a:endParaRPr>
          </a:p>
        </p:txBody>
      </p:sp>
      <p:sp>
        <p:nvSpPr>
          <p:cNvPr id="10" name="9 Dikdörtgen"/>
          <p:cNvSpPr/>
          <p:nvPr/>
        </p:nvSpPr>
        <p:spPr>
          <a:xfrm>
            <a:off x="214313" y="5002213"/>
            <a:ext cx="8715375" cy="1570037"/>
          </a:xfrm>
          <a:prstGeom prst="rect">
            <a:avLst/>
          </a:prstGeom>
          <a:solidFill>
            <a:schemeClr val="tx2">
              <a:lumMod val="20000"/>
              <a:lumOff val="80000"/>
            </a:schemeClr>
          </a:solidFill>
          <a:ln>
            <a:solidFill>
              <a:schemeClr val="bg1"/>
            </a:solidFill>
          </a:ln>
        </p:spPr>
        <p:txBody>
          <a:bodyPr>
            <a:spAutoFit/>
          </a:bodyPr>
          <a:lstStyle/>
          <a:p>
            <a:pPr fontAlgn="auto">
              <a:spcBef>
                <a:spcPts val="0"/>
              </a:spcBef>
              <a:spcAft>
                <a:spcPts val="0"/>
              </a:spcAft>
              <a:defRPr/>
            </a:pPr>
            <a:r>
              <a:rPr lang="en-GB" sz="2400" dirty="0" err="1">
                <a:latin typeface="+mn-lt"/>
              </a:rPr>
              <a:t>Kurul</a:t>
            </a:r>
            <a:r>
              <a:rPr lang="en-GB" sz="2400" dirty="0">
                <a:latin typeface="+mn-lt"/>
              </a:rPr>
              <a:t>, </a:t>
            </a:r>
            <a:r>
              <a:rPr lang="en-GB" sz="2400" dirty="0" err="1">
                <a:latin typeface="+mn-lt"/>
              </a:rPr>
              <a:t>üye</a:t>
            </a:r>
            <a:r>
              <a:rPr lang="en-GB" sz="2400" dirty="0">
                <a:latin typeface="+mn-lt"/>
              </a:rPr>
              <a:t> tam </a:t>
            </a:r>
            <a:r>
              <a:rPr lang="en-GB" sz="2400" dirty="0" err="1">
                <a:latin typeface="+mn-lt"/>
              </a:rPr>
              <a:t>sayısının</a:t>
            </a:r>
            <a:r>
              <a:rPr lang="en-GB" sz="2400" dirty="0">
                <a:latin typeface="+mn-lt"/>
              </a:rPr>
              <a:t> salt </a:t>
            </a:r>
            <a:r>
              <a:rPr lang="en-GB" sz="2400" dirty="0" err="1">
                <a:latin typeface="+mn-lt"/>
              </a:rPr>
              <a:t>çoğunluğu</a:t>
            </a:r>
            <a:r>
              <a:rPr lang="en-GB" sz="2400" dirty="0">
                <a:latin typeface="+mn-lt"/>
              </a:rPr>
              <a:t> </a:t>
            </a:r>
            <a:r>
              <a:rPr lang="en-GB" sz="2400" dirty="0" err="1">
                <a:latin typeface="+mn-lt"/>
              </a:rPr>
              <a:t>ile</a:t>
            </a:r>
            <a:r>
              <a:rPr lang="en-GB" sz="2400" dirty="0">
                <a:latin typeface="+mn-lt"/>
              </a:rPr>
              <a:t> </a:t>
            </a:r>
            <a:r>
              <a:rPr lang="en-GB" sz="2400" dirty="0" err="1">
                <a:latin typeface="+mn-lt"/>
              </a:rPr>
              <a:t>işveren</a:t>
            </a:r>
            <a:r>
              <a:rPr lang="en-GB" sz="2400" dirty="0">
                <a:latin typeface="+mn-lt"/>
              </a:rPr>
              <a:t> </a:t>
            </a:r>
            <a:r>
              <a:rPr lang="en-GB" sz="2400" dirty="0" err="1">
                <a:latin typeface="+mn-lt"/>
              </a:rPr>
              <a:t>veya</a:t>
            </a:r>
            <a:r>
              <a:rPr lang="en-GB" sz="2400" dirty="0">
                <a:latin typeface="+mn-lt"/>
              </a:rPr>
              <a:t> </a:t>
            </a:r>
            <a:r>
              <a:rPr lang="en-GB" sz="2400" dirty="0" err="1">
                <a:latin typeface="+mn-lt"/>
              </a:rPr>
              <a:t>işveren</a:t>
            </a:r>
            <a:r>
              <a:rPr lang="en-GB" sz="2400" dirty="0">
                <a:latin typeface="+mn-lt"/>
              </a:rPr>
              <a:t> </a:t>
            </a:r>
            <a:r>
              <a:rPr lang="en-GB" sz="2400" dirty="0" err="1">
                <a:latin typeface="+mn-lt"/>
              </a:rPr>
              <a:t>vekili</a:t>
            </a:r>
            <a:r>
              <a:rPr lang="en-GB" sz="2400" dirty="0">
                <a:latin typeface="+mn-lt"/>
              </a:rPr>
              <a:t> </a:t>
            </a:r>
            <a:r>
              <a:rPr lang="en-GB" sz="2400" dirty="0" err="1">
                <a:latin typeface="+mn-lt"/>
              </a:rPr>
              <a:t>başkanlığında</a:t>
            </a:r>
            <a:r>
              <a:rPr lang="en-GB" sz="2400" dirty="0">
                <a:latin typeface="+mn-lt"/>
              </a:rPr>
              <a:t> </a:t>
            </a:r>
            <a:r>
              <a:rPr lang="en-GB" sz="2400" dirty="0" err="1">
                <a:latin typeface="+mn-lt"/>
              </a:rPr>
              <a:t>toplanır</a:t>
            </a:r>
            <a:r>
              <a:rPr lang="en-GB" sz="2400" dirty="0">
                <a:latin typeface="+mn-lt"/>
              </a:rPr>
              <a:t> </a:t>
            </a:r>
            <a:r>
              <a:rPr lang="en-GB" sz="2400" dirty="0" err="1">
                <a:latin typeface="+mn-lt"/>
              </a:rPr>
              <a:t>ve</a:t>
            </a:r>
            <a:r>
              <a:rPr lang="en-GB" sz="2400" dirty="0">
                <a:latin typeface="+mn-lt"/>
              </a:rPr>
              <a:t> </a:t>
            </a:r>
            <a:r>
              <a:rPr lang="en-GB" sz="2400" b="1" i="1" dirty="0" err="1">
                <a:latin typeface="+mn-lt"/>
              </a:rPr>
              <a:t>katılanların</a:t>
            </a:r>
            <a:r>
              <a:rPr lang="en-GB" sz="2400" b="1" i="1" dirty="0">
                <a:latin typeface="+mn-lt"/>
              </a:rPr>
              <a:t> salt </a:t>
            </a:r>
            <a:r>
              <a:rPr lang="en-GB" sz="2400" b="1" i="1" dirty="0" err="1">
                <a:latin typeface="+mn-lt"/>
              </a:rPr>
              <a:t>çoğunluğu</a:t>
            </a:r>
            <a:r>
              <a:rPr lang="en-GB" sz="2400" b="1" i="1" dirty="0">
                <a:latin typeface="+mn-lt"/>
              </a:rPr>
              <a:t> </a:t>
            </a:r>
            <a:r>
              <a:rPr lang="en-GB" sz="2400" b="1" i="1" dirty="0" err="1">
                <a:latin typeface="+mn-lt"/>
              </a:rPr>
              <a:t>ile</a:t>
            </a:r>
            <a:r>
              <a:rPr lang="en-GB" sz="2400" b="1" i="1" dirty="0">
                <a:latin typeface="+mn-lt"/>
              </a:rPr>
              <a:t> </a:t>
            </a:r>
            <a:r>
              <a:rPr lang="en-GB" sz="2400" b="1" i="1" dirty="0" err="1">
                <a:latin typeface="+mn-lt"/>
              </a:rPr>
              <a:t>karar</a:t>
            </a:r>
            <a:r>
              <a:rPr lang="en-GB" sz="2400" b="1" i="1" dirty="0">
                <a:latin typeface="+mn-lt"/>
              </a:rPr>
              <a:t> </a:t>
            </a:r>
            <a:r>
              <a:rPr lang="en-GB" sz="2400" b="1" i="1" dirty="0" err="1">
                <a:latin typeface="+mn-lt"/>
              </a:rPr>
              <a:t>alır</a:t>
            </a:r>
            <a:r>
              <a:rPr lang="en-GB" sz="2400" b="1" i="1" dirty="0">
                <a:latin typeface="+mn-lt"/>
              </a:rPr>
              <a:t>. </a:t>
            </a:r>
            <a:r>
              <a:rPr lang="en-GB" sz="2400" dirty="0" err="1">
                <a:latin typeface="+mn-lt"/>
              </a:rPr>
              <a:t>Çekimser</a:t>
            </a:r>
            <a:r>
              <a:rPr lang="en-GB" sz="2400" dirty="0">
                <a:latin typeface="+mn-lt"/>
              </a:rPr>
              <a:t> </a:t>
            </a:r>
            <a:r>
              <a:rPr lang="en-GB" sz="2400" dirty="0" err="1">
                <a:latin typeface="+mn-lt"/>
              </a:rPr>
              <a:t>oy</a:t>
            </a:r>
            <a:r>
              <a:rPr lang="en-GB" sz="2400" dirty="0">
                <a:latin typeface="+mn-lt"/>
              </a:rPr>
              <a:t> </a:t>
            </a:r>
            <a:r>
              <a:rPr lang="en-GB" sz="2400" dirty="0" err="1">
                <a:latin typeface="+mn-lt"/>
              </a:rPr>
              <a:t>kullanılamaz</a:t>
            </a:r>
            <a:r>
              <a:rPr lang="en-GB" sz="2400" dirty="0">
                <a:latin typeface="+mn-lt"/>
              </a:rPr>
              <a:t>. </a:t>
            </a:r>
            <a:r>
              <a:rPr lang="en-GB" sz="2400" dirty="0" err="1">
                <a:latin typeface="+mn-lt"/>
              </a:rPr>
              <a:t>Oyların</a:t>
            </a:r>
            <a:r>
              <a:rPr lang="en-GB" sz="2400" dirty="0">
                <a:latin typeface="+mn-lt"/>
              </a:rPr>
              <a:t> </a:t>
            </a:r>
            <a:r>
              <a:rPr lang="en-GB" sz="2400" dirty="0" err="1">
                <a:latin typeface="+mn-lt"/>
              </a:rPr>
              <a:t>eşitliği</a:t>
            </a:r>
            <a:r>
              <a:rPr lang="en-GB" sz="2400" dirty="0">
                <a:latin typeface="+mn-lt"/>
              </a:rPr>
              <a:t> </a:t>
            </a:r>
            <a:r>
              <a:rPr lang="en-GB" sz="2400" dirty="0" err="1">
                <a:latin typeface="+mn-lt"/>
              </a:rPr>
              <a:t>halinde</a:t>
            </a:r>
            <a:r>
              <a:rPr lang="en-GB" sz="2400" dirty="0">
                <a:latin typeface="+mn-lt"/>
              </a:rPr>
              <a:t> </a:t>
            </a:r>
            <a:r>
              <a:rPr lang="en-GB" sz="2400" dirty="0" err="1">
                <a:latin typeface="+mn-lt"/>
              </a:rPr>
              <a:t>başkanın</a:t>
            </a:r>
            <a:r>
              <a:rPr lang="en-GB" sz="2400" dirty="0">
                <a:latin typeface="+mn-lt"/>
              </a:rPr>
              <a:t> </a:t>
            </a:r>
            <a:r>
              <a:rPr lang="en-GB" sz="2400" dirty="0" err="1">
                <a:latin typeface="+mn-lt"/>
              </a:rPr>
              <a:t>oyu</a:t>
            </a:r>
            <a:r>
              <a:rPr lang="en-GB" sz="2400" dirty="0">
                <a:latin typeface="+mn-lt"/>
              </a:rPr>
              <a:t> </a:t>
            </a:r>
            <a:r>
              <a:rPr lang="en-GB" sz="2400" dirty="0" err="1">
                <a:latin typeface="+mn-lt"/>
              </a:rPr>
              <a:t>kararı</a:t>
            </a:r>
            <a:r>
              <a:rPr lang="en-GB" sz="2400" dirty="0">
                <a:latin typeface="+mn-lt"/>
              </a:rPr>
              <a:t> </a:t>
            </a:r>
            <a:r>
              <a:rPr lang="en-GB" sz="2400" dirty="0" err="1">
                <a:latin typeface="+mn-lt"/>
              </a:rPr>
              <a:t>belirler</a:t>
            </a:r>
            <a:r>
              <a:rPr lang="en-GB" sz="2400" dirty="0">
                <a:latin typeface="+mn-lt"/>
              </a:rPr>
              <a:t>. (Md. 9)</a:t>
            </a:r>
            <a:endParaRPr lang="tr-TR" sz="24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4313" y="1000125"/>
            <a:ext cx="8715375" cy="785813"/>
          </a:xfrm>
          <a:solidFill>
            <a:schemeClr val="tx2">
              <a:lumMod val="40000"/>
              <a:lumOff val="60000"/>
            </a:schemeClr>
          </a:solidFill>
        </p:spPr>
        <p:txBody>
          <a:bodyPr rtlCol="0">
            <a:normAutofit fontScale="90000"/>
          </a:bodyPr>
          <a:lstStyle/>
          <a:p>
            <a:pPr fontAlgn="auto">
              <a:spcAft>
                <a:spcPts val="0"/>
              </a:spcAft>
              <a:defRPr/>
            </a:pPr>
            <a:r>
              <a:rPr lang="tr-TR" sz="3600" b="1" dirty="0" smtClean="0"/>
              <a:t>7. Madde; İ</a:t>
            </a:r>
            <a:r>
              <a:rPr lang="en-GB" sz="3600" b="1" dirty="0" smtClean="0"/>
              <a:t>SG </a:t>
            </a:r>
            <a:r>
              <a:rPr lang="en-GB" sz="3600" b="1" dirty="0" err="1" smtClean="0"/>
              <a:t>Kurul</a:t>
            </a:r>
            <a:r>
              <a:rPr lang="en-GB" sz="3600" b="1" dirty="0" smtClean="0"/>
              <a:t> </a:t>
            </a:r>
            <a:r>
              <a:rPr lang="tr-TR" sz="3600" b="1" dirty="0" smtClean="0"/>
              <a:t>Ü</a:t>
            </a:r>
            <a:r>
              <a:rPr lang="en-GB" sz="3600" b="1" dirty="0" err="1" smtClean="0"/>
              <a:t>yelerine</a:t>
            </a:r>
            <a:r>
              <a:rPr lang="en-GB" sz="3600" b="1" dirty="0" smtClean="0"/>
              <a:t> E</a:t>
            </a:r>
            <a:r>
              <a:rPr lang="tr-TR" sz="3600" b="1" dirty="0" smtClean="0"/>
              <a:t>ğ</a:t>
            </a:r>
            <a:r>
              <a:rPr lang="en-GB" sz="3600" b="1" dirty="0" err="1" smtClean="0"/>
              <a:t>itim</a:t>
            </a:r>
            <a:r>
              <a:rPr lang="tr-TR" sz="3600" b="1" dirty="0" smtClean="0"/>
              <a:t> </a:t>
            </a:r>
            <a:r>
              <a:rPr lang="en-GB" sz="3600" b="1" dirty="0" err="1" smtClean="0"/>
              <a:t>Verilecek</a:t>
            </a:r>
            <a:endParaRPr lang="en-GB" sz="3600" b="1" dirty="0" smtClean="0"/>
          </a:p>
        </p:txBody>
      </p:sp>
      <p:sp>
        <p:nvSpPr>
          <p:cNvPr id="23555" name="Content Placeholder 2"/>
          <p:cNvSpPr>
            <a:spLocks noGrp="1"/>
          </p:cNvSpPr>
          <p:nvPr>
            <p:ph idx="1"/>
          </p:nvPr>
        </p:nvSpPr>
        <p:spPr>
          <a:xfrm>
            <a:off x="214313" y="1928813"/>
            <a:ext cx="8715375" cy="4786312"/>
          </a:xfrm>
          <a:solidFill>
            <a:schemeClr val="tx2">
              <a:lumMod val="20000"/>
              <a:lumOff val="80000"/>
            </a:schemeClr>
          </a:solidFill>
        </p:spPr>
        <p:txBody>
          <a:bodyPr>
            <a:noAutofit/>
          </a:bodyPr>
          <a:lstStyle/>
          <a:p>
            <a:pPr marL="273050" indent="-273050">
              <a:lnSpc>
                <a:spcPct val="80000"/>
              </a:lnSpc>
              <a:buClr>
                <a:srgbClr val="9BBB59"/>
              </a:buClr>
              <a:buFont typeface="Calibri" pitchFamily="34" charset="0"/>
              <a:buChar char=""/>
            </a:pPr>
            <a:r>
              <a:rPr lang="en-GB" sz="2400" b="1" i="1" smtClean="0"/>
              <a:t>İşveren tarafından, </a:t>
            </a:r>
            <a:r>
              <a:rPr lang="en-GB" sz="2400" i="1" smtClean="0"/>
              <a:t>kurulun üyelerine ve yedeklerine iş sağlığı ve güvenliği konularında </a:t>
            </a:r>
            <a:r>
              <a:rPr lang="en-GB" sz="2400" b="1" i="1" smtClean="0"/>
              <a:t>eğitim verilmesi sağlanır. </a:t>
            </a:r>
            <a:r>
              <a:rPr lang="en-GB" sz="2400" i="1" smtClean="0"/>
              <a:t>Kurul üyelerinin ve yedeklerinin eğitimleri asgari aşağıdaki konuları kapsar;</a:t>
            </a:r>
          </a:p>
          <a:p>
            <a:pPr marL="273050" indent="-273050">
              <a:lnSpc>
                <a:spcPct val="80000"/>
              </a:lnSpc>
              <a:buClr>
                <a:srgbClr val="9BBB59"/>
              </a:buClr>
              <a:buFont typeface="Arial" charset="0"/>
              <a:buNone/>
            </a:pPr>
            <a:endParaRPr lang="en-GB" sz="2400" i="1" smtClean="0"/>
          </a:p>
          <a:p>
            <a:pPr marL="273050" indent="-273050">
              <a:lnSpc>
                <a:spcPct val="80000"/>
              </a:lnSpc>
              <a:buClr>
                <a:srgbClr val="9BBB59"/>
              </a:buClr>
              <a:buFont typeface="Arial" charset="0"/>
              <a:buNone/>
            </a:pPr>
            <a:r>
              <a:rPr lang="en-GB" sz="2400" smtClean="0"/>
              <a:t>a) Kurulun görev ve yetkileri,</a:t>
            </a:r>
          </a:p>
          <a:p>
            <a:pPr marL="273050" indent="-273050">
              <a:lnSpc>
                <a:spcPct val="80000"/>
              </a:lnSpc>
              <a:buClr>
                <a:srgbClr val="9BBB59"/>
              </a:buClr>
              <a:buFont typeface="Arial" charset="0"/>
              <a:buNone/>
            </a:pPr>
            <a:r>
              <a:rPr lang="en-GB" sz="2400" smtClean="0"/>
              <a:t>b) İş sağlığı ve güvenliği konularında ulusal mevzuat ve standartlar,</a:t>
            </a:r>
          </a:p>
          <a:p>
            <a:pPr marL="273050" indent="-273050">
              <a:lnSpc>
                <a:spcPct val="80000"/>
              </a:lnSpc>
              <a:buClr>
                <a:srgbClr val="9BBB59"/>
              </a:buClr>
              <a:buFont typeface="Arial" charset="0"/>
              <a:buNone/>
            </a:pPr>
            <a:r>
              <a:rPr lang="en-GB" sz="2400" smtClean="0"/>
              <a:t>c) Sıkça rastlanan iş kazaları ve tehlikeli vakaların nedenleri,</a:t>
            </a:r>
          </a:p>
          <a:p>
            <a:pPr marL="273050" indent="-273050">
              <a:lnSpc>
                <a:spcPct val="80000"/>
              </a:lnSpc>
              <a:buClr>
                <a:srgbClr val="9BBB59"/>
              </a:buClr>
              <a:buFont typeface="Arial" charset="0"/>
              <a:buNone/>
            </a:pPr>
            <a:r>
              <a:rPr lang="en-GB" sz="2400" smtClean="0"/>
              <a:t>ç) İş hijyeninin temel ilkeleri,</a:t>
            </a:r>
          </a:p>
          <a:p>
            <a:pPr marL="273050" indent="-273050">
              <a:lnSpc>
                <a:spcPct val="80000"/>
              </a:lnSpc>
              <a:buClr>
                <a:srgbClr val="9BBB59"/>
              </a:buClr>
              <a:buFont typeface="Arial" charset="0"/>
              <a:buNone/>
            </a:pPr>
            <a:r>
              <a:rPr lang="en-GB" sz="2400" smtClean="0"/>
              <a:t>d) İletişim teknikleri,</a:t>
            </a:r>
          </a:p>
          <a:p>
            <a:pPr marL="273050" indent="-273050">
              <a:lnSpc>
                <a:spcPct val="80000"/>
              </a:lnSpc>
              <a:buClr>
                <a:srgbClr val="9BBB59"/>
              </a:buClr>
              <a:buFont typeface="Arial" charset="0"/>
              <a:buNone/>
            </a:pPr>
            <a:r>
              <a:rPr lang="en-GB" sz="2400" smtClean="0"/>
              <a:t>e) Acil durum önlemleri,</a:t>
            </a:r>
          </a:p>
          <a:p>
            <a:pPr marL="273050" indent="-273050">
              <a:lnSpc>
                <a:spcPct val="80000"/>
              </a:lnSpc>
              <a:buClr>
                <a:srgbClr val="9BBB59"/>
              </a:buClr>
              <a:buFont typeface="Arial" charset="0"/>
              <a:buNone/>
            </a:pPr>
            <a:r>
              <a:rPr lang="en-GB" sz="2400" smtClean="0"/>
              <a:t>f) Meslek hastalıkları,</a:t>
            </a:r>
          </a:p>
          <a:p>
            <a:pPr marL="273050" indent="-273050">
              <a:lnSpc>
                <a:spcPct val="80000"/>
              </a:lnSpc>
              <a:buClr>
                <a:srgbClr val="9BBB59"/>
              </a:buClr>
              <a:buFont typeface="Arial" charset="0"/>
              <a:buNone/>
            </a:pPr>
            <a:r>
              <a:rPr lang="en-GB" sz="2400" smtClean="0"/>
              <a:t>g) İşyerlerine ait özel riskler,</a:t>
            </a:r>
          </a:p>
          <a:p>
            <a:pPr marL="273050" indent="-273050">
              <a:lnSpc>
                <a:spcPct val="80000"/>
              </a:lnSpc>
              <a:buClr>
                <a:srgbClr val="9BBB59"/>
              </a:buClr>
              <a:buFont typeface="Arial" charset="0"/>
              <a:buNone/>
            </a:pPr>
            <a:r>
              <a:rPr lang="en-GB" sz="2400" smtClean="0"/>
              <a:t>ğ) Risk değerlendirmesi. </a:t>
            </a:r>
            <a:endParaRPr lang="tr-TR" sz="2400" smtClean="0"/>
          </a:p>
        </p:txBody>
      </p:sp>
      <p:sp>
        <p:nvSpPr>
          <p:cNvPr id="6" name="Slide Number Placeholder 5"/>
          <p:cNvSpPr>
            <a:spLocks noGrp="1"/>
          </p:cNvSpPr>
          <p:nvPr>
            <p:ph type="sldNum" sz="quarter" idx="12"/>
          </p:nvPr>
        </p:nvSpPr>
        <p:spPr/>
        <p:txBody>
          <a:bodyPr/>
          <a:lstStyle/>
          <a:p>
            <a:pPr>
              <a:defRPr/>
            </a:pPr>
            <a:fld id="{B86E42CB-44F8-4052-8638-420B8297A20F}" type="slidenum">
              <a:rPr lang="en-US"/>
              <a:pPr>
                <a:defRPr/>
              </a:pPr>
              <a:t>18</a:t>
            </a:fld>
            <a:endParaRPr lang="en-US"/>
          </a:p>
        </p:txBody>
      </p:sp>
      <p:sp>
        <p:nvSpPr>
          <p:cNvPr id="7" name="Title 1"/>
          <p:cNvSpPr txBox="1">
            <a:spLocks/>
          </p:cNvSpPr>
          <p:nvPr/>
        </p:nvSpPr>
        <p:spPr>
          <a:xfrm>
            <a:off x="1000125" y="0"/>
            <a:ext cx="8143875" cy="900113"/>
          </a:xfrm>
          <a:prstGeom prst="rect">
            <a:avLst/>
          </a:prstGeom>
        </p:spPr>
        <p:txBody>
          <a:bodyPr anchor="ctr">
            <a:normAutofit/>
          </a:bodyPr>
          <a:lstStyle/>
          <a:p>
            <a:r>
              <a:rPr lang="tr-TR" sz="3600" b="1">
                <a:solidFill>
                  <a:schemeClr val="bg1"/>
                </a:solidFill>
                <a:latin typeface="Calibri" pitchFamily="34" charset="0"/>
              </a:rPr>
              <a:t>İŞ SAĞLIĞI VE İŞ GÜVENLİĞİ KURULU</a:t>
            </a:r>
            <a:endParaRPr lang="tr-TR" sz="36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4313" y="1143000"/>
            <a:ext cx="8715375" cy="714375"/>
          </a:xfrm>
          <a:solidFill>
            <a:schemeClr val="accent2">
              <a:lumMod val="40000"/>
              <a:lumOff val="60000"/>
            </a:schemeClr>
          </a:solidFill>
        </p:spPr>
        <p:txBody>
          <a:bodyPr rtlCol="0">
            <a:normAutofit/>
          </a:bodyPr>
          <a:lstStyle/>
          <a:p>
            <a:pPr fontAlgn="auto">
              <a:spcAft>
                <a:spcPts val="0"/>
              </a:spcAft>
              <a:defRPr/>
            </a:pPr>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(1)</a:t>
            </a:r>
            <a:endParaRPr lang="en-GB" sz="2400" b="1" dirty="0" smtClean="0"/>
          </a:p>
        </p:txBody>
      </p:sp>
      <p:sp>
        <p:nvSpPr>
          <p:cNvPr id="25603" name="Content Placeholder 2"/>
          <p:cNvSpPr>
            <a:spLocks noGrp="1"/>
          </p:cNvSpPr>
          <p:nvPr>
            <p:ph idx="1"/>
          </p:nvPr>
        </p:nvSpPr>
        <p:spPr>
          <a:xfrm>
            <a:off x="214313" y="2000250"/>
            <a:ext cx="8715375" cy="4214813"/>
          </a:xfrm>
          <a:solidFill>
            <a:schemeClr val="accent2">
              <a:lumMod val="20000"/>
              <a:lumOff val="80000"/>
            </a:schemeClr>
          </a:solidFill>
        </p:spPr>
        <p:txBody>
          <a:bodyPr rtlCol="0">
            <a:normAutofit/>
          </a:bodyPr>
          <a:lstStyle/>
          <a:p>
            <a:pPr marL="0" indent="0" algn="just" fontAlgn="auto">
              <a:lnSpc>
                <a:spcPct val="80000"/>
              </a:lnSpc>
              <a:spcAft>
                <a:spcPts val="0"/>
              </a:spcAft>
              <a:buClr>
                <a:schemeClr val="accent3"/>
              </a:buClr>
              <a:buFont typeface="Arial" charset="0"/>
              <a:buNone/>
              <a:defRPr/>
            </a:pPr>
            <a:r>
              <a:rPr lang="en-GB" sz="2700" dirty="0" smtClean="0">
                <a:latin typeface="+mj-lt"/>
              </a:rPr>
              <a:t>	a) </a:t>
            </a:r>
            <a:r>
              <a:rPr lang="tr-TR" sz="2700" b="1" i="1" dirty="0" smtClean="0">
                <a:latin typeface="+mj-lt"/>
              </a:rPr>
              <a:t>İ</a:t>
            </a:r>
            <a:r>
              <a:rPr lang="en-GB" sz="2700" b="1" i="1" dirty="0" smtClean="0">
                <a:latin typeface="+mj-lt"/>
              </a:rPr>
              <a:t>ş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a:t>
            </a:r>
            <a:r>
              <a:rPr lang="en-GB" sz="2700" b="1" i="1" dirty="0" smtClean="0">
                <a:latin typeface="+mj-lt"/>
              </a:rPr>
              <a:t> </a:t>
            </a:r>
            <a:r>
              <a:rPr lang="en-GB" sz="2700" b="1" i="1" dirty="0" err="1" smtClean="0">
                <a:solidFill>
                  <a:srgbClr val="FF0000"/>
                </a:solidFill>
                <a:latin typeface="+mj-lt"/>
              </a:rPr>
              <a:t>iç</a:t>
            </a:r>
            <a:r>
              <a:rPr lang="en-GB" sz="2700" b="1" i="1" dirty="0" smtClean="0">
                <a:solidFill>
                  <a:srgbClr val="FF0000"/>
                </a:solidFill>
                <a:latin typeface="+mj-lt"/>
              </a:rPr>
              <a:t> </a:t>
            </a:r>
            <a:r>
              <a:rPr lang="en-GB" sz="2700" b="1" i="1" dirty="0" err="1" smtClean="0">
                <a:solidFill>
                  <a:srgbClr val="FF0000"/>
                </a:solidFill>
                <a:latin typeface="+mj-lt"/>
              </a:rPr>
              <a:t>yönerge</a:t>
            </a:r>
            <a:r>
              <a:rPr lang="en-GB" sz="2700" b="1" i="1" dirty="0" smtClean="0">
                <a:solidFill>
                  <a:srgbClr val="FF0000"/>
                </a:solidFill>
                <a:latin typeface="+mj-lt"/>
              </a:rPr>
              <a:t> </a:t>
            </a:r>
            <a:r>
              <a:rPr lang="en-GB" sz="2700" b="1" i="1" dirty="0" err="1" smtClean="0">
                <a:solidFill>
                  <a:srgbClr val="FF0000"/>
                </a:solidFill>
                <a:latin typeface="+mj-lt"/>
              </a:rPr>
              <a:t>taslağı</a:t>
            </a:r>
            <a:r>
              <a:rPr lang="en-GB" sz="2700" b="1" i="1" dirty="0" smtClean="0">
                <a:solidFill>
                  <a:srgbClr val="FF0000"/>
                </a:solidFill>
                <a:latin typeface="+mj-lt"/>
              </a:rPr>
              <a:t> </a:t>
            </a:r>
            <a:r>
              <a:rPr lang="en-GB" sz="2700" b="1" i="1" dirty="0" err="1" smtClean="0">
                <a:solidFill>
                  <a:srgbClr val="FF0000"/>
                </a:solidFill>
                <a:latin typeface="+mj-lt"/>
              </a:rPr>
              <a:t>hazırlamak</a:t>
            </a:r>
            <a:r>
              <a:rPr lang="en-GB" sz="2700" b="1" i="1" dirty="0" smtClean="0">
                <a:solidFill>
                  <a:srgbClr val="FF0000"/>
                </a:solidFill>
                <a:latin typeface="+mj-lt"/>
              </a:rPr>
              <a:t>,</a:t>
            </a:r>
            <a:r>
              <a:rPr lang="en-GB" sz="2700" b="1" i="1" dirty="0" smtClean="0">
                <a:latin typeface="+mj-lt"/>
              </a:rPr>
              <a:t> </a:t>
            </a:r>
            <a:r>
              <a:rPr lang="en-GB" sz="2700" dirty="0" err="1" smtClean="0">
                <a:latin typeface="+mj-lt"/>
              </a:rPr>
              <a:t>yönergenin</a:t>
            </a:r>
            <a:r>
              <a:rPr lang="en-GB" sz="2700" dirty="0" smtClean="0">
                <a:latin typeface="+mj-lt"/>
              </a:rPr>
              <a:t> </a:t>
            </a:r>
            <a:r>
              <a:rPr lang="en-GB" sz="2700" dirty="0" err="1" smtClean="0">
                <a:latin typeface="+mj-lt"/>
              </a:rPr>
              <a:t>uygulanmasını</a:t>
            </a:r>
            <a:r>
              <a:rPr lang="en-GB" sz="2700" dirty="0" smtClean="0">
                <a:latin typeface="+mj-lt"/>
              </a:rPr>
              <a:t> </a:t>
            </a:r>
            <a:r>
              <a:rPr lang="en-GB" sz="2700" dirty="0" err="1" smtClean="0">
                <a:latin typeface="+mj-lt"/>
              </a:rPr>
              <a:t>izlemek</a:t>
            </a:r>
            <a:r>
              <a:rPr lang="en-GB" sz="2700" dirty="0" smtClean="0">
                <a:latin typeface="+mj-lt"/>
              </a:rPr>
              <a:t>, </a:t>
            </a:r>
          </a:p>
          <a:p>
            <a:pPr marL="0" indent="0" algn="just" fontAlgn="auto">
              <a:lnSpc>
                <a:spcPct val="80000"/>
              </a:lnSpc>
              <a:spcAft>
                <a:spcPts val="0"/>
              </a:spcAft>
              <a:buClr>
                <a:schemeClr val="accent3"/>
              </a:buClr>
              <a:buFont typeface="Arial" charset="0"/>
              <a:buNone/>
              <a:defRPr/>
            </a:pPr>
            <a:r>
              <a:rPr lang="en-GB" sz="2700" dirty="0" smtClean="0">
                <a:latin typeface="+mj-lt"/>
              </a:rPr>
              <a:t>	b) </a:t>
            </a:r>
            <a:r>
              <a:rPr lang="en-GB" sz="2700" dirty="0" err="1" smtClean="0">
                <a:latin typeface="+mj-lt"/>
              </a:rPr>
              <a:t>İş</a:t>
            </a:r>
            <a:r>
              <a:rPr lang="en-GB" sz="2700" dirty="0" smtClean="0">
                <a:latin typeface="+mj-lt"/>
              </a:rPr>
              <a:t> </a:t>
            </a:r>
            <a:r>
              <a:rPr lang="en-GB" sz="2700" dirty="0" err="1" smtClean="0">
                <a:latin typeface="+mj-lt"/>
              </a:rPr>
              <a:t>sağlığı</a:t>
            </a:r>
            <a:r>
              <a:rPr lang="en-GB" sz="2700" dirty="0" smtClean="0">
                <a:latin typeface="+mj-lt"/>
              </a:rPr>
              <a:t> </a:t>
            </a:r>
            <a:r>
              <a:rPr lang="en-GB" sz="2700" dirty="0" err="1" smtClean="0">
                <a:latin typeface="+mj-lt"/>
              </a:rPr>
              <a:t>ve</a:t>
            </a:r>
            <a:r>
              <a:rPr lang="en-GB" sz="2700" dirty="0" smtClean="0">
                <a:latin typeface="+mj-lt"/>
              </a:rPr>
              <a:t> </a:t>
            </a:r>
            <a:r>
              <a:rPr lang="en-GB" sz="2700" dirty="0" err="1" smtClean="0">
                <a:latin typeface="+mj-lt"/>
              </a:rPr>
              <a:t>güvenliği</a:t>
            </a:r>
            <a:r>
              <a:rPr lang="en-GB" sz="2700" dirty="0" smtClean="0">
                <a:latin typeface="+mj-lt"/>
              </a:rPr>
              <a:t> </a:t>
            </a:r>
            <a:r>
              <a:rPr lang="en-GB" sz="2700" dirty="0" err="1" smtClean="0">
                <a:latin typeface="+mj-lt"/>
              </a:rPr>
              <a:t>konularında</a:t>
            </a:r>
            <a:r>
              <a:rPr lang="en-GB" sz="2700" dirty="0" smtClean="0">
                <a:latin typeface="+mj-lt"/>
              </a:rPr>
              <a:t> o </a:t>
            </a:r>
            <a:r>
              <a:rPr lang="en-GB" sz="2700" dirty="0" err="1" smtClean="0">
                <a:solidFill>
                  <a:srgbClr val="FF0000"/>
                </a:solidFill>
                <a:latin typeface="+mj-lt"/>
              </a:rPr>
              <a:t>işyerinde</a:t>
            </a:r>
            <a:r>
              <a:rPr lang="en-GB" sz="2700" dirty="0" smtClean="0">
                <a:solidFill>
                  <a:srgbClr val="FF0000"/>
                </a:solidFill>
                <a:latin typeface="+mj-lt"/>
              </a:rPr>
              <a:t> </a:t>
            </a:r>
            <a:r>
              <a:rPr lang="en-GB" sz="2700" dirty="0" err="1" smtClean="0">
                <a:solidFill>
                  <a:srgbClr val="FF0000"/>
                </a:solidFill>
                <a:latin typeface="+mj-lt"/>
              </a:rPr>
              <a:t>çalışanlara</a:t>
            </a:r>
            <a:r>
              <a:rPr lang="en-GB" sz="2700" dirty="0" smtClean="0">
                <a:solidFill>
                  <a:srgbClr val="FF0000"/>
                </a:solidFill>
                <a:latin typeface="+mj-lt"/>
              </a:rPr>
              <a:t> </a:t>
            </a:r>
            <a:r>
              <a:rPr lang="en-GB" sz="2700" dirty="0" err="1" smtClean="0">
                <a:solidFill>
                  <a:srgbClr val="FF0000"/>
                </a:solidFill>
                <a:latin typeface="+mj-lt"/>
              </a:rPr>
              <a:t>yol</a:t>
            </a:r>
            <a:r>
              <a:rPr lang="en-GB" sz="2700" dirty="0" smtClean="0">
                <a:solidFill>
                  <a:srgbClr val="FF0000"/>
                </a:solidFill>
                <a:latin typeface="+mj-lt"/>
              </a:rPr>
              <a:t> </a:t>
            </a:r>
            <a:r>
              <a:rPr lang="en-GB" sz="2700" dirty="0" err="1" smtClean="0">
                <a:solidFill>
                  <a:srgbClr val="FF0000"/>
                </a:solidFill>
                <a:latin typeface="+mj-lt"/>
              </a:rPr>
              <a:t>göstermek</a:t>
            </a:r>
            <a:r>
              <a:rPr lang="en-GB" sz="2700" dirty="0" smtClean="0">
                <a:solidFill>
                  <a:srgbClr val="FF0000"/>
                </a:solidFill>
                <a:latin typeface="+mj-lt"/>
              </a:rPr>
              <a:t>,</a:t>
            </a:r>
            <a:r>
              <a:rPr lang="en-GB" sz="2700" dirty="0" smtClean="0">
                <a:latin typeface="+mj-lt"/>
              </a:rPr>
              <a:t> </a:t>
            </a:r>
          </a:p>
          <a:p>
            <a:pPr marL="0" indent="0" algn="just" fontAlgn="auto">
              <a:lnSpc>
                <a:spcPct val="80000"/>
              </a:lnSpc>
              <a:spcAft>
                <a:spcPts val="0"/>
              </a:spcAft>
              <a:buClr>
                <a:schemeClr val="accent3"/>
              </a:buClr>
              <a:buFont typeface="Arial" charset="0"/>
              <a:buNone/>
              <a:defRPr/>
            </a:pPr>
            <a:r>
              <a:rPr lang="en-GB" sz="2700" dirty="0" smtClean="0">
                <a:latin typeface="+mj-lt"/>
              </a:rPr>
              <a:t>	c) </a:t>
            </a:r>
            <a:r>
              <a:rPr lang="en-GB" sz="2700" b="1" i="1" dirty="0" err="1" smtClean="0">
                <a:latin typeface="+mj-lt"/>
              </a:rPr>
              <a:t>İşyerinde</a:t>
            </a:r>
            <a:r>
              <a:rPr lang="en-GB" sz="2700" b="1" i="1" dirty="0" smtClean="0">
                <a:latin typeface="+mj-lt"/>
              </a:rPr>
              <a:t> </a:t>
            </a:r>
            <a:r>
              <a:rPr lang="en-GB" sz="2700" b="1" i="1" dirty="0" err="1" smtClean="0">
                <a:latin typeface="+mj-lt"/>
              </a:rPr>
              <a:t>iş</a:t>
            </a:r>
            <a:r>
              <a:rPr lang="en-GB" sz="2700" b="1" i="1" dirty="0" smtClean="0">
                <a:latin typeface="+mj-lt"/>
              </a:rPr>
              <a:t>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güvenliğine</a:t>
            </a:r>
            <a:r>
              <a:rPr lang="en-GB" sz="2700" b="1" i="1" dirty="0" smtClean="0">
                <a:latin typeface="+mj-lt"/>
              </a:rPr>
              <a:t> </a:t>
            </a:r>
            <a:r>
              <a:rPr lang="en-GB" sz="2700" b="1" i="1" dirty="0" err="1" smtClean="0">
                <a:latin typeface="+mj-lt"/>
              </a:rPr>
              <a:t>ilişkin</a:t>
            </a:r>
            <a:r>
              <a:rPr lang="en-GB" sz="2700" b="1" i="1" dirty="0" smtClean="0">
                <a:latin typeface="+mj-lt"/>
              </a:rPr>
              <a:t> </a:t>
            </a:r>
            <a:r>
              <a:rPr lang="en-GB" sz="2700" b="1" i="1" dirty="0" err="1" smtClean="0">
                <a:latin typeface="+mj-lt"/>
              </a:rPr>
              <a:t>tehlikeleri</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önlemleri</a:t>
            </a:r>
            <a:r>
              <a:rPr lang="en-GB" sz="2700" b="1" i="1" dirty="0" smtClean="0">
                <a:latin typeface="+mj-lt"/>
              </a:rPr>
              <a:t> </a:t>
            </a:r>
            <a:r>
              <a:rPr lang="en-GB" sz="2700" b="1" i="1" dirty="0" err="1" smtClean="0">
                <a:latin typeface="+mj-lt"/>
              </a:rPr>
              <a:t>değerlendirmek</a:t>
            </a:r>
            <a:r>
              <a:rPr lang="en-GB" sz="2700" b="1" i="1" dirty="0" smtClean="0">
                <a:latin typeface="+mj-lt"/>
              </a:rPr>
              <a:t>, </a:t>
            </a:r>
            <a:r>
              <a:rPr lang="en-GB" sz="2700" b="1" i="1" dirty="0" err="1" smtClean="0">
                <a:latin typeface="+mj-lt"/>
              </a:rPr>
              <a:t>tedbirleri</a:t>
            </a:r>
            <a:r>
              <a:rPr lang="en-GB" sz="2700" b="1" i="1" dirty="0" smtClean="0">
                <a:latin typeface="+mj-lt"/>
              </a:rPr>
              <a:t> </a:t>
            </a:r>
            <a:r>
              <a:rPr lang="en-GB" sz="2700" b="1" i="1" dirty="0" err="1" smtClean="0">
                <a:latin typeface="+mj-lt"/>
              </a:rPr>
              <a:t>belirlemek</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veya</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vekiline</a:t>
            </a:r>
            <a:r>
              <a:rPr lang="en-GB" sz="2700" b="1" i="1" dirty="0" smtClean="0">
                <a:latin typeface="+mj-lt"/>
              </a:rPr>
              <a:t> </a:t>
            </a:r>
            <a:r>
              <a:rPr lang="en-GB" sz="2700" b="1" i="1" dirty="0" err="1" smtClean="0">
                <a:latin typeface="+mj-lt"/>
              </a:rPr>
              <a:t>bildirimde</a:t>
            </a:r>
            <a:r>
              <a:rPr lang="en-GB" sz="2700" b="1" i="1" dirty="0" smtClean="0">
                <a:latin typeface="+mj-lt"/>
              </a:rPr>
              <a:t> </a:t>
            </a:r>
            <a:r>
              <a:rPr lang="en-GB" sz="2700" b="1" i="1" dirty="0" err="1" smtClean="0">
                <a:latin typeface="+mj-lt"/>
              </a:rPr>
              <a:t>bulunmak</a:t>
            </a:r>
            <a:r>
              <a:rPr lang="en-GB" sz="2700" b="1" i="1" dirty="0" smtClean="0">
                <a:latin typeface="+mj-lt"/>
              </a:rPr>
              <a:t>,</a:t>
            </a:r>
          </a:p>
          <a:p>
            <a:pPr marL="0" indent="0" algn="just" fontAlgn="auto">
              <a:lnSpc>
                <a:spcPct val="80000"/>
              </a:lnSpc>
              <a:spcAft>
                <a:spcPts val="0"/>
              </a:spcAft>
              <a:buClr>
                <a:schemeClr val="accent3"/>
              </a:buClr>
              <a:buFont typeface="Arial" charset="0"/>
              <a:buNone/>
              <a:defRPr/>
            </a:pPr>
            <a:r>
              <a:rPr lang="en-GB" sz="2700" dirty="0" smtClean="0">
                <a:latin typeface="+mj-lt"/>
              </a:rPr>
              <a:t>	ç) </a:t>
            </a:r>
            <a:r>
              <a:rPr lang="en-GB" sz="2700" dirty="0" err="1" smtClean="0">
                <a:latin typeface="+mj-lt"/>
              </a:rPr>
              <a:t>İşyerinde</a:t>
            </a:r>
            <a:r>
              <a:rPr lang="en-GB" sz="2700" dirty="0" smtClean="0">
                <a:latin typeface="+mj-lt"/>
              </a:rPr>
              <a:t> </a:t>
            </a:r>
            <a:r>
              <a:rPr lang="en-GB" sz="2700" dirty="0" err="1" smtClean="0">
                <a:latin typeface="+mj-lt"/>
              </a:rPr>
              <a:t>meydana</a:t>
            </a:r>
            <a:r>
              <a:rPr lang="en-GB" sz="2700" dirty="0" smtClean="0">
                <a:latin typeface="+mj-lt"/>
              </a:rPr>
              <a:t> </a:t>
            </a:r>
            <a:r>
              <a:rPr lang="en-GB" sz="2700" dirty="0" err="1" smtClean="0">
                <a:latin typeface="+mj-lt"/>
              </a:rPr>
              <a:t>gelen</a:t>
            </a:r>
            <a:r>
              <a:rPr lang="en-GB" sz="2700" dirty="0" smtClean="0">
                <a:latin typeface="+mj-lt"/>
              </a:rPr>
              <a:t> her </a:t>
            </a:r>
            <a:r>
              <a:rPr lang="en-GB" sz="2700" dirty="0" err="1" smtClean="0">
                <a:latin typeface="+mj-lt"/>
              </a:rPr>
              <a:t>iş</a:t>
            </a:r>
            <a:r>
              <a:rPr lang="en-GB" sz="2700" dirty="0" smtClean="0">
                <a:latin typeface="+mj-lt"/>
              </a:rPr>
              <a:t> </a:t>
            </a:r>
            <a:r>
              <a:rPr lang="en-GB" sz="2700" dirty="0" err="1" smtClean="0">
                <a:latin typeface="+mj-lt"/>
              </a:rPr>
              <a:t>kazası</a:t>
            </a:r>
            <a:r>
              <a:rPr lang="en-GB" sz="2700" dirty="0" smtClean="0">
                <a:latin typeface="+mj-lt"/>
              </a:rPr>
              <a:t> </a:t>
            </a:r>
            <a:r>
              <a:rPr lang="en-GB" sz="2700" dirty="0" err="1" smtClean="0">
                <a:latin typeface="+mj-lt"/>
              </a:rPr>
              <a:t>veya</a:t>
            </a:r>
            <a:r>
              <a:rPr lang="en-GB" sz="2700" dirty="0" smtClean="0">
                <a:latin typeface="+mj-lt"/>
              </a:rPr>
              <a:t> </a:t>
            </a:r>
            <a:r>
              <a:rPr lang="en-GB" sz="2700" dirty="0" err="1" smtClean="0">
                <a:latin typeface="+mj-lt"/>
              </a:rPr>
              <a:t>meslek</a:t>
            </a:r>
            <a:r>
              <a:rPr lang="en-GB" sz="2700" dirty="0" smtClean="0">
                <a:latin typeface="+mj-lt"/>
              </a:rPr>
              <a:t> </a:t>
            </a:r>
            <a:r>
              <a:rPr lang="en-GB" sz="2700" dirty="0" err="1" smtClean="0">
                <a:latin typeface="+mj-lt"/>
              </a:rPr>
              <a:t>hastalıklarini</a:t>
            </a:r>
            <a:r>
              <a:rPr lang="en-GB" sz="2700" dirty="0" smtClean="0">
                <a:latin typeface="+mj-lt"/>
              </a:rPr>
              <a:t> </a:t>
            </a:r>
            <a:r>
              <a:rPr lang="en-GB" sz="2700" dirty="0" err="1" smtClean="0">
                <a:latin typeface="+mj-lt"/>
              </a:rPr>
              <a:t>bir</a:t>
            </a:r>
            <a:r>
              <a:rPr lang="en-GB" sz="2700" dirty="0" smtClean="0">
                <a:latin typeface="+mj-lt"/>
              </a:rPr>
              <a:t> </a:t>
            </a:r>
            <a:r>
              <a:rPr lang="en-GB" sz="2700" dirty="0" err="1" smtClean="0">
                <a:latin typeface="+mj-lt"/>
              </a:rPr>
              <a:t>raporla</a:t>
            </a:r>
            <a:r>
              <a:rPr lang="en-GB" sz="2700" dirty="0" smtClean="0">
                <a:latin typeface="+mj-lt"/>
              </a:rPr>
              <a:t> </a:t>
            </a:r>
            <a:r>
              <a:rPr lang="en-GB" sz="2700" dirty="0" err="1" smtClean="0">
                <a:latin typeface="+mj-lt"/>
              </a:rPr>
              <a:t>tespit</a:t>
            </a:r>
            <a:r>
              <a:rPr lang="en-GB" sz="2700" dirty="0" smtClean="0">
                <a:latin typeface="+mj-lt"/>
              </a:rPr>
              <a:t> </a:t>
            </a:r>
            <a:r>
              <a:rPr lang="en-GB" sz="2700" dirty="0" err="1" smtClean="0">
                <a:latin typeface="+mj-lt"/>
              </a:rPr>
              <a:t>etmek</a:t>
            </a:r>
            <a:r>
              <a:rPr lang="en-GB" sz="2700" dirty="0" smtClean="0">
                <a:latin typeface="+mj-lt"/>
              </a:rPr>
              <a:t>,</a:t>
            </a:r>
          </a:p>
          <a:p>
            <a:pPr marL="0" indent="0" algn="just" fontAlgn="auto">
              <a:lnSpc>
                <a:spcPct val="80000"/>
              </a:lnSpc>
              <a:spcAft>
                <a:spcPts val="0"/>
              </a:spcAft>
              <a:buClr>
                <a:schemeClr val="accent3"/>
              </a:buClr>
              <a:buFont typeface="Arial" charset="0"/>
              <a:buNone/>
              <a:defRPr/>
            </a:pPr>
            <a:r>
              <a:rPr lang="en-GB" sz="2700" dirty="0" smtClean="0">
                <a:latin typeface="+mj-lt"/>
              </a:rPr>
              <a:t>	d) </a:t>
            </a:r>
            <a:r>
              <a:rPr lang="en-GB" sz="2700" b="1" i="1" dirty="0" err="1" smtClean="0">
                <a:solidFill>
                  <a:srgbClr val="FF0000"/>
                </a:solidFill>
                <a:latin typeface="+mj-lt"/>
              </a:rPr>
              <a:t>İş</a:t>
            </a:r>
            <a:r>
              <a:rPr lang="en-GB" sz="2700" b="1" i="1" dirty="0" smtClean="0">
                <a:solidFill>
                  <a:srgbClr val="FF0000"/>
                </a:solidFill>
                <a:latin typeface="+mj-lt"/>
              </a:rPr>
              <a:t> </a:t>
            </a:r>
            <a:r>
              <a:rPr lang="en-GB" sz="2700" b="1" i="1" dirty="0" err="1" smtClean="0">
                <a:solidFill>
                  <a:srgbClr val="FF0000"/>
                </a:solidFill>
                <a:latin typeface="+mj-lt"/>
              </a:rPr>
              <a:t>sağlığı</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güvenliği</a:t>
            </a:r>
            <a:r>
              <a:rPr lang="en-GB" sz="2700" b="1" i="1" dirty="0" smtClean="0">
                <a:solidFill>
                  <a:srgbClr val="FF0000"/>
                </a:solidFill>
                <a:latin typeface="+mj-lt"/>
              </a:rPr>
              <a:t> </a:t>
            </a:r>
            <a:r>
              <a:rPr lang="en-GB" sz="2700" b="1" i="1" dirty="0" err="1" smtClean="0">
                <a:solidFill>
                  <a:srgbClr val="FF0000"/>
                </a:solidFill>
                <a:latin typeface="+mj-lt"/>
              </a:rPr>
              <a:t>eğitim</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öğretimini</a:t>
            </a:r>
            <a:r>
              <a:rPr lang="en-GB" sz="2700" b="1" i="1" dirty="0" smtClean="0">
                <a:solidFill>
                  <a:srgbClr val="FF0000"/>
                </a:solidFill>
                <a:latin typeface="+mj-lt"/>
              </a:rPr>
              <a:t> </a:t>
            </a:r>
            <a:r>
              <a:rPr lang="en-GB" sz="2700" b="1" i="1" dirty="0" err="1" smtClean="0">
                <a:solidFill>
                  <a:srgbClr val="FF0000"/>
                </a:solidFill>
                <a:latin typeface="+mj-lt"/>
              </a:rPr>
              <a:t>planlamak</a:t>
            </a:r>
            <a:r>
              <a:rPr lang="en-GB" sz="2700" b="1" i="1" dirty="0" smtClean="0">
                <a:solidFill>
                  <a:srgbClr val="FF0000"/>
                </a:solidFill>
                <a:latin typeface="+mj-lt"/>
              </a:rPr>
              <a:t>,</a:t>
            </a:r>
            <a:endParaRPr lang="en-GB" sz="2700" dirty="0" smtClean="0">
              <a:solidFill>
                <a:srgbClr val="FF0000"/>
              </a:solidFill>
              <a:latin typeface="+mj-lt"/>
            </a:endParaRPr>
          </a:p>
        </p:txBody>
      </p:sp>
      <p:sp>
        <p:nvSpPr>
          <p:cNvPr id="6" name="Slide Number Placeholder 5"/>
          <p:cNvSpPr>
            <a:spLocks noGrp="1"/>
          </p:cNvSpPr>
          <p:nvPr>
            <p:ph type="sldNum" sz="quarter" idx="12"/>
          </p:nvPr>
        </p:nvSpPr>
        <p:spPr/>
        <p:txBody>
          <a:bodyPr/>
          <a:lstStyle/>
          <a:p>
            <a:pPr>
              <a:defRPr/>
            </a:pPr>
            <a:fld id="{32DA3261-EE71-4CB5-A62A-191F1790F04A}" type="slidenum">
              <a:rPr lang="en-US"/>
              <a:pPr>
                <a:defRPr/>
              </a:pPr>
              <a:t>19</a:t>
            </a:fld>
            <a:endParaRPr lang="en-US"/>
          </a:p>
        </p:txBody>
      </p:sp>
      <p:sp>
        <p:nvSpPr>
          <p:cNvPr id="5" name="Başlık 3"/>
          <p:cNvSpPr txBox="1">
            <a:spLocks/>
          </p:cNvSpPr>
          <p:nvPr/>
        </p:nvSpPr>
        <p:spPr>
          <a:xfrm>
            <a:off x="971550" y="-23813"/>
            <a:ext cx="7713663" cy="931863"/>
          </a:xfrm>
          <a:prstGeom prst="rect">
            <a:avLst/>
          </a:prstGeom>
        </p:spPr>
        <p:txBody>
          <a:bodyPr anchor="ctr">
            <a:normAutofit fontScale="92500"/>
          </a:bodyPr>
          <a:lstStyle/>
          <a:p>
            <a:r>
              <a:rPr lang="tr-TR" sz="4000" b="1">
                <a:solidFill>
                  <a:schemeClr val="bg1"/>
                </a:solidFill>
                <a:latin typeface="Calibri" pitchFamily="34" charset="0"/>
              </a:rPr>
              <a:t>İŞ SAĞLIĞI VE İŞ GÜVENLİĞİ KURULU</a:t>
            </a:r>
            <a:endParaRPr lang="tr-TR" sz="40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544CDFE-BE31-4F39-883A-2FB28D736647}" type="slidenum">
              <a:rPr lang="tr-TR"/>
              <a:pPr>
                <a:defRPr/>
              </a:pPr>
              <a:t>2</a:t>
            </a:fld>
            <a:endParaRPr lang="tr-TR"/>
          </a:p>
        </p:txBody>
      </p:sp>
      <p:graphicFrame>
        <p:nvGraphicFramePr>
          <p:cNvPr id="7" name="6 Diyagram"/>
          <p:cNvGraphicFramePr/>
          <p:nvPr/>
        </p:nvGraphicFramePr>
        <p:xfrm>
          <a:off x="214282" y="1071546"/>
          <a:ext cx="8643998"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313" y="1000125"/>
            <a:ext cx="8715375" cy="714375"/>
          </a:xfrm>
          <a:solidFill>
            <a:schemeClr val="accent2">
              <a:lumMod val="40000"/>
              <a:lumOff val="60000"/>
            </a:schemeClr>
          </a:solidFill>
        </p:spPr>
        <p:txBody>
          <a:bodyPr rtlCol="0">
            <a:normAutofit/>
          </a:bodyPr>
          <a:lstStyle/>
          <a:p>
            <a:pPr fontAlgn="auto">
              <a:spcAft>
                <a:spcPts val="0"/>
              </a:spcAft>
              <a:defRPr/>
            </a:pPr>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(2)</a:t>
            </a:r>
            <a:endParaRPr lang="en-GB" sz="2400" b="1" dirty="0" smtClean="0"/>
          </a:p>
        </p:txBody>
      </p:sp>
      <p:sp>
        <p:nvSpPr>
          <p:cNvPr id="26627" name="Content Placeholder 2"/>
          <p:cNvSpPr>
            <a:spLocks noGrp="1"/>
          </p:cNvSpPr>
          <p:nvPr>
            <p:ph idx="1"/>
          </p:nvPr>
        </p:nvSpPr>
        <p:spPr>
          <a:xfrm>
            <a:off x="214313" y="1825625"/>
            <a:ext cx="8715375" cy="4746625"/>
          </a:xfrm>
          <a:solidFill>
            <a:schemeClr val="accent2">
              <a:lumMod val="20000"/>
              <a:lumOff val="80000"/>
            </a:schemeClr>
          </a:solidFill>
        </p:spPr>
        <p:txBody>
          <a:bodyPr rtlCol="0">
            <a:noAutofit/>
          </a:bodyPr>
          <a:lstStyle/>
          <a:p>
            <a:pPr marL="0" indent="0" fontAlgn="auto">
              <a:spcAft>
                <a:spcPts val="0"/>
              </a:spcAft>
              <a:buClr>
                <a:schemeClr val="accent3"/>
              </a:buClr>
              <a:buFont typeface="Arial" charset="0"/>
              <a:buNone/>
              <a:defRPr/>
            </a:pPr>
            <a:r>
              <a:rPr lang="en-GB" sz="2200" dirty="0" smtClean="0">
                <a:solidFill>
                  <a:srgbClr val="000000"/>
                </a:solidFill>
                <a:latin typeface="+mj-lt"/>
              </a:rPr>
              <a:t>	e)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yapılacak</a:t>
            </a:r>
            <a:r>
              <a:rPr lang="en-GB" sz="2200" b="1" i="1" dirty="0" smtClean="0">
                <a:solidFill>
                  <a:srgbClr val="000000"/>
                </a:solidFill>
                <a:latin typeface="+mj-lt"/>
              </a:rPr>
              <a:t> </a:t>
            </a:r>
            <a:r>
              <a:rPr lang="en-GB" sz="2200" b="1" i="1" dirty="0" err="1" smtClean="0">
                <a:solidFill>
                  <a:srgbClr val="000000"/>
                </a:solidFill>
                <a:latin typeface="+mj-lt"/>
              </a:rPr>
              <a:t>bakım</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onarım</a:t>
            </a:r>
            <a:r>
              <a:rPr lang="en-GB" sz="2200" b="1" i="1" dirty="0" smtClean="0">
                <a:solidFill>
                  <a:srgbClr val="000000"/>
                </a:solidFill>
                <a:latin typeface="+mj-lt"/>
              </a:rPr>
              <a:t> </a:t>
            </a:r>
            <a:r>
              <a:rPr lang="en-GB" sz="2200" b="1" i="1" dirty="0" err="1" smtClean="0">
                <a:solidFill>
                  <a:srgbClr val="000000"/>
                </a:solidFill>
                <a:latin typeface="+mj-lt"/>
              </a:rPr>
              <a:t>çalışmalarında</a:t>
            </a:r>
            <a:r>
              <a:rPr lang="en-GB" sz="2200" b="1" i="1" dirty="0" smtClean="0">
                <a:solidFill>
                  <a:srgbClr val="000000"/>
                </a:solidFill>
                <a:latin typeface="+mj-lt"/>
              </a:rPr>
              <a:t> </a:t>
            </a:r>
            <a:r>
              <a:rPr lang="en-GB" sz="2200" b="1" i="1" dirty="0" err="1" smtClean="0">
                <a:solidFill>
                  <a:srgbClr val="000000"/>
                </a:solidFill>
                <a:latin typeface="+mj-lt"/>
              </a:rPr>
              <a:t>gerekli</a:t>
            </a:r>
            <a:r>
              <a:rPr lang="en-GB" sz="2200" b="1" i="1" dirty="0" smtClean="0">
                <a:solidFill>
                  <a:srgbClr val="000000"/>
                </a:solidFill>
                <a:latin typeface="+mj-lt"/>
              </a:rPr>
              <a:t> </a:t>
            </a:r>
            <a:r>
              <a:rPr lang="en-GB" sz="2200" b="1" i="1" dirty="0" err="1" smtClean="0">
                <a:solidFill>
                  <a:srgbClr val="000000"/>
                </a:solidFill>
                <a:latin typeface="+mj-lt"/>
              </a:rPr>
              <a:t>güvenlik</a:t>
            </a:r>
            <a:r>
              <a:rPr lang="en-GB" sz="2200" b="1" i="1" dirty="0" smtClean="0">
                <a:solidFill>
                  <a:srgbClr val="000000"/>
                </a:solidFill>
                <a:latin typeface="+mj-lt"/>
              </a:rPr>
              <a:t> </a:t>
            </a:r>
            <a:r>
              <a:rPr lang="en-GB" sz="2200" b="1" i="1" dirty="0" err="1" smtClean="0">
                <a:solidFill>
                  <a:srgbClr val="000000"/>
                </a:solidFill>
                <a:latin typeface="+mj-lt"/>
              </a:rPr>
              <a:t>tedbirlerini</a:t>
            </a:r>
            <a:r>
              <a:rPr lang="en-GB" sz="2200" b="1" i="1" dirty="0" smtClean="0">
                <a:solidFill>
                  <a:srgbClr val="000000"/>
                </a:solidFill>
                <a:latin typeface="+mj-lt"/>
              </a:rPr>
              <a:t> </a:t>
            </a:r>
            <a:r>
              <a:rPr lang="en-GB" sz="2200" b="1" i="1" dirty="0" err="1" smtClean="0">
                <a:solidFill>
                  <a:srgbClr val="000000"/>
                </a:solidFill>
                <a:latin typeface="+mj-lt"/>
              </a:rPr>
              <a:t>planlamak</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bu</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uygulamalarını</a:t>
            </a:r>
            <a:r>
              <a:rPr lang="en-GB" sz="2200" b="1" i="1" dirty="0" smtClean="0">
                <a:solidFill>
                  <a:srgbClr val="000000"/>
                </a:solidFill>
                <a:latin typeface="+mj-lt"/>
              </a:rPr>
              <a:t> </a:t>
            </a:r>
            <a:r>
              <a:rPr lang="en-GB" sz="2200" b="1" i="1" dirty="0" err="1" smtClean="0">
                <a:solidFill>
                  <a:srgbClr val="000000"/>
                </a:solidFill>
                <a:latin typeface="+mj-lt"/>
              </a:rPr>
              <a:t>kontrol</a:t>
            </a:r>
            <a:r>
              <a:rPr lang="en-GB" sz="2200" b="1" i="1" dirty="0" smtClean="0">
                <a:solidFill>
                  <a:srgbClr val="000000"/>
                </a:solidFill>
                <a:latin typeface="+mj-lt"/>
              </a:rPr>
              <a:t> </a:t>
            </a:r>
            <a:r>
              <a:rPr lang="en-GB" sz="2200" b="1" i="1" dirty="0" err="1" smtClean="0">
                <a:solidFill>
                  <a:srgbClr val="000000"/>
                </a:solidFill>
                <a:latin typeface="+mj-lt"/>
              </a:rPr>
              <a:t>etmek</a:t>
            </a:r>
            <a:r>
              <a:rPr lang="en-GB" sz="2200" b="1" i="1" dirty="0" smtClean="0">
                <a:solidFill>
                  <a:srgbClr val="000000"/>
                </a:solidFill>
                <a:latin typeface="+mj-lt"/>
              </a:rPr>
              <a:t>,</a:t>
            </a:r>
          </a:p>
          <a:p>
            <a:pPr marL="0" indent="0" fontAlgn="auto">
              <a:spcAft>
                <a:spcPts val="0"/>
              </a:spcAft>
              <a:buClr>
                <a:schemeClr val="accent3"/>
              </a:buClr>
              <a:buFont typeface="Arial" charset="0"/>
              <a:buNone/>
              <a:defRPr/>
            </a:pPr>
            <a:r>
              <a:rPr lang="en-GB" sz="2200" dirty="0" smtClean="0">
                <a:solidFill>
                  <a:srgbClr val="000000"/>
                </a:solidFill>
                <a:latin typeface="+mj-lt"/>
              </a:rPr>
              <a:t>	f)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yangın</a:t>
            </a:r>
            <a:r>
              <a:rPr lang="en-GB" sz="2200" b="1" i="1" dirty="0" smtClean="0">
                <a:solidFill>
                  <a:srgbClr val="000000"/>
                </a:solidFill>
                <a:latin typeface="+mj-lt"/>
              </a:rPr>
              <a:t>, </a:t>
            </a:r>
            <a:r>
              <a:rPr lang="en-GB" sz="2200" b="1" i="1" dirty="0" err="1" smtClean="0">
                <a:solidFill>
                  <a:srgbClr val="000000"/>
                </a:solidFill>
                <a:latin typeface="+mj-lt"/>
              </a:rPr>
              <a:t>doğal</a:t>
            </a:r>
            <a:r>
              <a:rPr lang="en-GB" sz="2200" b="1" i="1" dirty="0" smtClean="0">
                <a:solidFill>
                  <a:srgbClr val="000000"/>
                </a:solidFill>
                <a:latin typeface="+mj-lt"/>
              </a:rPr>
              <a:t> </a:t>
            </a:r>
            <a:r>
              <a:rPr lang="en-GB" sz="2200" b="1" i="1" dirty="0" err="1" smtClean="0">
                <a:solidFill>
                  <a:srgbClr val="000000"/>
                </a:solidFill>
                <a:latin typeface="+mj-lt"/>
              </a:rPr>
              <a:t>afet</a:t>
            </a:r>
            <a:r>
              <a:rPr lang="en-GB" sz="2200" b="1" i="1" dirty="0" smtClean="0">
                <a:solidFill>
                  <a:srgbClr val="000000"/>
                </a:solidFill>
                <a:latin typeface="+mj-lt"/>
              </a:rPr>
              <a:t>, </a:t>
            </a:r>
            <a:r>
              <a:rPr lang="en-GB" sz="2200" b="1" i="1" dirty="0" err="1" smtClean="0">
                <a:solidFill>
                  <a:srgbClr val="000000"/>
                </a:solidFill>
                <a:latin typeface="+mj-lt"/>
              </a:rPr>
              <a:t>sabotaj</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benzeri</a:t>
            </a:r>
            <a:r>
              <a:rPr lang="en-GB" sz="2200" b="1" i="1" dirty="0" smtClean="0">
                <a:solidFill>
                  <a:srgbClr val="000000"/>
                </a:solidFill>
                <a:latin typeface="+mj-lt"/>
              </a:rPr>
              <a:t> </a:t>
            </a:r>
            <a:r>
              <a:rPr lang="en-GB" sz="2200" b="1" i="1" dirty="0" err="1" smtClean="0">
                <a:solidFill>
                  <a:srgbClr val="000000"/>
                </a:solidFill>
                <a:latin typeface="+mj-lt"/>
              </a:rPr>
              <a:t>tehlikeler</a:t>
            </a:r>
            <a:r>
              <a:rPr lang="en-GB" sz="2200" b="1" i="1" dirty="0" smtClean="0">
                <a:solidFill>
                  <a:srgbClr val="000000"/>
                </a:solidFill>
                <a:latin typeface="+mj-lt"/>
              </a:rPr>
              <a:t> </a:t>
            </a:r>
            <a:r>
              <a:rPr lang="en-GB" sz="2200" b="1" i="1" dirty="0" err="1" smtClean="0">
                <a:solidFill>
                  <a:srgbClr val="000000"/>
                </a:solidFill>
                <a:latin typeface="+mj-lt"/>
              </a:rPr>
              <a:t>için</a:t>
            </a:r>
            <a:r>
              <a:rPr lang="en-GB" sz="2200" b="1" i="1" dirty="0" smtClean="0">
                <a:solidFill>
                  <a:srgbClr val="000000"/>
                </a:solidFill>
                <a:latin typeface="+mj-lt"/>
              </a:rPr>
              <a:t> </a:t>
            </a:r>
            <a:r>
              <a:rPr lang="en-GB" sz="2200" b="1" i="1" dirty="0" err="1" smtClean="0">
                <a:solidFill>
                  <a:srgbClr val="000000"/>
                </a:solidFill>
                <a:latin typeface="+mj-lt"/>
              </a:rPr>
              <a:t>alınan</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yeterliliğini</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ekiplerin</a:t>
            </a:r>
            <a:r>
              <a:rPr lang="en-GB" sz="2200" b="1" i="1" dirty="0" smtClean="0">
                <a:solidFill>
                  <a:srgbClr val="000000"/>
                </a:solidFill>
                <a:latin typeface="+mj-lt"/>
              </a:rPr>
              <a:t> </a:t>
            </a:r>
            <a:r>
              <a:rPr lang="en-GB" sz="2200" b="1" i="1" dirty="0" err="1" smtClean="0">
                <a:solidFill>
                  <a:srgbClr val="000000"/>
                </a:solidFill>
                <a:latin typeface="+mj-lt"/>
              </a:rPr>
              <a:t>çalışmalarını</a:t>
            </a:r>
            <a:r>
              <a:rPr lang="en-GB" sz="2200" b="1" i="1" dirty="0" smtClean="0">
                <a:solidFill>
                  <a:srgbClr val="000000"/>
                </a:solidFill>
                <a:latin typeface="+mj-lt"/>
              </a:rPr>
              <a:t> </a:t>
            </a:r>
            <a:r>
              <a:rPr lang="en-GB" sz="2200" b="1" i="1" dirty="0" err="1" smtClean="0">
                <a:solidFill>
                  <a:srgbClr val="000000"/>
                </a:solidFill>
                <a:latin typeface="+mj-lt"/>
              </a:rPr>
              <a:t>izlemek</a:t>
            </a:r>
            <a:r>
              <a:rPr lang="en-GB" sz="2200" b="1" i="1" dirty="0" smtClean="0">
                <a:solidFill>
                  <a:srgbClr val="000000"/>
                </a:solidFill>
                <a:latin typeface="+mj-lt"/>
              </a:rPr>
              <a:t>, </a:t>
            </a:r>
          </a:p>
          <a:p>
            <a:pPr marL="0" indent="0" fontAlgn="auto">
              <a:spcAft>
                <a:spcPts val="0"/>
              </a:spcAft>
              <a:buClr>
                <a:schemeClr val="accent3"/>
              </a:buClr>
              <a:buFont typeface="Arial" charset="0"/>
              <a:buNone/>
              <a:defRPr/>
            </a:pPr>
            <a:r>
              <a:rPr lang="en-GB" sz="2200" dirty="0" smtClean="0">
                <a:solidFill>
                  <a:srgbClr val="000000"/>
                </a:solidFill>
                <a:latin typeface="+mj-lt"/>
              </a:rPr>
              <a:t>	g) </a:t>
            </a:r>
            <a:r>
              <a:rPr lang="en-GB" sz="2200" b="1" i="1" dirty="0" err="1" smtClean="0">
                <a:solidFill>
                  <a:srgbClr val="000000"/>
                </a:solidFill>
                <a:latin typeface="+mj-lt"/>
              </a:rPr>
              <a:t>İşyerinin</a:t>
            </a:r>
            <a:r>
              <a:rPr lang="en-GB" sz="2200" b="1" i="1" dirty="0" smtClean="0">
                <a:solidFill>
                  <a:srgbClr val="000000"/>
                </a:solidFill>
                <a:latin typeface="+mj-lt"/>
              </a:rPr>
              <a:t> </a:t>
            </a:r>
            <a:r>
              <a:rPr lang="en-GB" sz="2200" b="1" i="1" dirty="0" err="1" smtClean="0">
                <a:solidFill>
                  <a:srgbClr val="000000"/>
                </a:solidFill>
                <a:latin typeface="+mj-lt"/>
              </a:rPr>
              <a:t>iş</a:t>
            </a:r>
            <a:r>
              <a:rPr lang="en-GB" sz="2200" b="1" i="1" dirty="0" smtClean="0">
                <a:solidFill>
                  <a:srgbClr val="000000"/>
                </a:solidFill>
                <a:latin typeface="+mj-lt"/>
              </a:rPr>
              <a:t> </a:t>
            </a:r>
            <a:r>
              <a:rPr lang="en-GB" sz="2200" b="1" i="1" dirty="0" err="1" smtClean="0">
                <a:solidFill>
                  <a:srgbClr val="000000"/>
                </a:solidFill>
                <a:latin typeface="+mj-lt"/>
              </a:rPr>
              <a:t>sağlığı</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güvenliği</a:t>
            </a:r>
            <a:r>
              <a:rPr lang="en-GB" sz="2200" b="1" i="1" dirty="0" smtClean="0">
                <a:solidFill>
                  <a:srgbClr val="000000"/>
                </a:solidFill>
                <a:latin typeface="+mj-lt"/>
              </a:rPr>
              <a:t> </a:t>
            </a:r>
            <a:r>
              <a:rPr lang="en-GB" sz="2200" b="1" i="1" dirty="0" err="1" smtClean="0">
                <a:solidFill>
                  <a:srgbClr val="000000"/>
                </a:solidFill>
                <a:latin typeface="+mj-lt"/>
              </a:rPr>
              <a:t>durumuyla</a:t>
            </a:r>
            <a:r>
              <a:rPr lang="en-GB" sz="2200" b="1" i="1" dirty="0" smtClean="0">
                <a:solidFill>
                  <a:srgbClr val="000000"/>
                </a:solidFill>
                <a:latin typeface="+mj-lt"/>
              </a:rPr>
              <a:t> </a:t>
            </a:r>
            <a:r>
              <a:rPr lang="en-GB" sz="2200" b="1" i="1" dirty="0" err="1" smtClean="0">
                <a:solidFill>
                  <a:srgbClr val="000000"/>
                </a:solidFill>
                <a:latin typeface="+mj-lt"/>
              </a:rPr>
              <a:t>ilgili</a:t>
            </a:r>
            <a:r>
              <a:rPr lang="en-GB" sz="2200" dirty="0" smtClean="0">
                <a:solidFill>
                  <a:srgbClr val="000000"/>
                </a:solidFill>
                <a:latin typeface="+mj-lt"/>
              </a:rPr>
              <a:t> </a:t>
            </a:r>
            <a:r>
              <a:rPr lang="en-GB" sz="2200" b="1" i="1" dirty="0" err="1" smtClean="0">
                <a:solidFill>
                  <a:srgbClr val="000000"/>
                </a:solidFill>
                <a:latin typeface="+mj-lt"/>
              </a:rPr>
              <a:t>yıllık</a:t>
            </a:r>
            <a:r>
              <a:rPr lang="en-GB" sz="2200" b="1" i="1" dirty="0" smtClean="0">
                <a:solidFill>
                  <a:srgbClr val="000000"/>
                </a:solidFill>
                <a:latin typeface="+mj-lt"/>
              </a:rPr>
              <a:t> </a:t>
            </a:r>
            <a:r>
              <a:rPr lang="en-GB" sz="2200" b="1" i="1" dirty="0" err="1" smtClean="0">
                <a:solidFill>
                  <a:srgbClr val="000000"/>
                </a:solidFill>
                <a:latin typeface="+mj-lt"/>
              </a:rPr>
              <a:t>bir</a:t>
            </a:r>
            <a:r>
              <a:rPr lang="en-GB" sz="2200" b="1" i="1" dirty="0" smtClean="0">
                <a:solidFill>
                  <a:srgbClr val="000000"/>
                </a:solidFill>
                <a:latin typeface="+mj-lt"/>
              </a:rPr>
              <a:t> </a:t>
            </a:r>
            <a:r>
              <a:rPr lang="en-GB" sz="2200" b="1" i="1" dirty="0" err="1" smtClean="0">
                <a:solidFill>
                  <a:srgbClr val="000000"/>
                </a:solidFill>
                <a:latin typeface="+mj-lt"/>
              </a:rPr>
              <a:t>rapor</a:t>
            </a:r>
            <a:r>
              <a:rPr lang="en-GB" sz="2200" b="1" i="1" dirty="0" smtClean="0">
                <a:solidFill>
                  <a:srgbClr val="000000"/>
                </a:solidFill>
                <a:latin typeface="+mj-lt"/>
              </a:rPr>
              <a:t> </a:t>
            </a:r>
            <a:r>
              <a:rPr lang="en-GB" sz="2200" b="1" i="1" dirty="0" err="1" smtClean="0">
                <a:solidFill>
                  <a:srgbClr val="000000"/>
                </a:solidFill>
                <a:latin typeface="+mj-lt"/>
              </a:rPr>
              <a:t>hazırlamak</a:t>
            </a:r>
            <a:r>
              <a:rPr lang="en-GB" sz="2200" dirty="0" smtClean="0">
                <a:solidFill>
                  <a:srgbClr val="000000"/>
                </a:solidFill>
                <a:latin typeface="+mj-lt"/>
              </a:rPr>
              <a:t>, </a:t>
            </a:r>
          </a:p>
          <a:p>
            <a:pPr marL="0" indent="0" fontAlgn="auto">
              <a:spcAft>
                <a:spcPts val="0"/>
              </a:spcAft>
              <a:buClr>
                <a:schemeClr val="accent3"/>
              </a:buClr>
              <a:buFont typeface="Arial" charset="0"/>
              <a:buNone/>
              <a:defRPr/>
            </a:pPr>
            <a:r>
              <a:rPr lang="en-GB" sz="2200" dirty="0" smtClean="0">
                <a:solidFill>
                  <a:srgbClr val="000000"/>
                </a:solidFill>
                <a:latin typeface="+mj-lt"/>
              </a:rPr>
              <a:t>	ğ) 6331 </a:t>
            </a:r>
            <a:r>
              <a:rPr lang="en-GB" sz="2200" dirty="0" err="1" smtClean="0">
                <a:solidFill>
                  <a:srgbClr val="000000"/>
                </a:solidFill>
                <a:latin typeface="+mj-lt"/>
              </a:rPr>
              <a:t>sayılı</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Sağlığı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Güvenliği</a:t>
            </a:r>
            <a:r>
              <a:rPr lang="en-GB" sz="2200" dirty="0" smtClean="0">
                <a:solidFill>
                  <a:srgbClr val="000000"/>
                </a:solidFill>
                <a:latin typeface="+mj-lt"/>
              </a:rPr>
              <a:t> </a:t>
            </a:r>
            <a:r>
              <a:rPr lang="en-GB" sz="2200" dirty="0" err="1" smtClean="0">
                <a:solidFill>
                  <a:srgbClr val="000000"/>
                </a:solidFill>
                <a:latin typeface="+mj-lt"/>
              </a:rPr>
              <a:t>Kanununun</a:t>
            </a:r>
            <a:r>
              <a:rPr lang="en-GB" sz="2200" dirty="0" smtClean="0">
                <a:solidFill>
                  <a:srgbClr val="000000"/>
                </a:solidFill>
                <a:latin typeface="+mj-lt"/>
              </a:rPr>
              <a:t> 13 </a:t>
            </a:r>
            <a:r>
              <a:rPr lang="en-GB" sz="2200" dirty="0" err="1" smtClean="0">
                <a:solidFill>
                  <a:srgbClr val="000000"/>
                </a:solidFill>
                <a:latin typeface="+mj-lt"/>
              </a:rPr>
              <a:t>üncü</a:t>
            </a:r>
            <a:r>
              <a:rPr lang="en-GB" sz="2200" dirty="0" smtClean="0">
                <a:solidFill>
                  <a:srgbClr val="000000"/>
                </a:solidFill>
                <a:latin typeface="+mj-lt"/>
              </a:rPr>
              <a:t> </a:t>
            </a:r>
            <a:r>
              <a:rPr lang="en-GB" sz="2200" dirty="0" err="1" smtClean="0">
                <a:solidFill>
                  <a:srgbClr val="000000"/>
                </a:solidFill>
                <a:latin typeface="+mj-lt"/>
              </a:rPr>
              <a:t>maddesinde</a:t>
            </a:r>
            <a:r>
              <a:rPr lang="en-GB" sz="2200" dirty="0" smtClean="0">
                <a:solidFill>
                  <a:srgbClr val="000000"/>
                </a:solidFill>
                <a:latin typeface="+mj-lt"/>
              </a:rPr>
              <a:t> </a:t>
            </a:r>
            <a:r>
              <a:rPr lang="en-GB" sz="2200" dirty="0" err="1" smtClean="0">
                <a:solidFill>
                  <a:srgbClr val="000000"/>
                </a:solidFill>
                <a:latin typeface="+mj-lt"/>
              </a:rPr>
              <a:t>belirtilen</a:t>
            </a:r>
            <a:r>
              <a:rPr lang="en-GB" sz="2200" dirty="0" smtClean="0">
                <a:solidFill>
                  <a:srgbClr val="000000"/>
                </a:solidFill>
                <a:latin typeface="+mj-lt"/>
              </a:rPr>
              <a:t> </a:t>
            </a:r>
            <a:r>
              <a:rPr lang="en-GB" sz="2200" dirty="0" err="1" smtClean="0">
                <a:solidFill>
                  <a:srgbClr val="000000"/>
                </a:solidFill>
                <a:latin typeface="+mj-lt"/>
              </a:rPr>
              <a:t>çalışmaktan</a:t>
            </a:r>
            <a:r>
              <a:rPr lang="en-GB" sz="2200" dirty="0" smtClean="0">
                <a:solidFill>
                  <a:srgbClr val="000000"/>
                </a:solidFill>
                <a:latin typeface="+mj-lt"/>
              </a:rPr>
              <a:t> </a:t>
            </a:r>
            <a:r>
              <a:rPr lang="en-GB" sz="2200" dirty="0" err="1" smtClean="0">
                <a:solidFill>
                  <a:srgbClr val="000000"/>
                </a:solidFill>
                <a:latin typeface="+mj-lt"/>
              </a:rPr>
              <a:t>kaçınma</a:t>
            </a:r>
            <a:r>
              <a:rPr lang="en-GB" sz="2200" dirty="0" smtClean="0">
                <a:solidFill>
                  <a:srgbClr val="000000"/>
                </a:solidFill>
                <a:latin typeface="+mj-lt"/>
              </a:rPr>
              <a:t> </a:t>
            </a:r>
            <a:r>
              <a:rPr lang="en-GB" sz="2200" dirty="0" err="1" smtClean="0">
                <a:solidFill>
                  <a:srgbClr val="000000"/>
                </a:solidFill>
                <a:latin typeface="+mj-lt"/>
              </a:rPr>
              <a:t>hakkı</a:t>
            </a:r>
            <a:r>
              <a:rPr lang="en-GB" sz="2200" dirty="0" smtClean="0">
                <a:solidFill>
                  <a:srgbClr val="000000"/>
                </a:solidFill>
                <a:latin typeface="+mj-lt"/>
              </a:rPr>
              <a:t> </a:t>
            </a:r>
            <a:r>
              <a:rPr lang="en-GB" sz="2200" dirty="0" err="1" smtClean="0">
                <a:solidFill>
                  <a:srgbClr val="000000"/>
                </a:solidFill>
                <a:latin typeface="+mj-lt"/>
              </a:rPr>
              <a:t>talepleri</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acilen</a:t>
            </a:r>
            <a:r>
              <a:rPr lang="en-GB" sz="2200" dirty="0" smtClean="0">
                <a:solidFill>
                  <a:srgbClr val="000000"/>
                </a:solidFill>
                <a:latin typeface="+mj-lt"/>
              </a:rPr>
              <a:t> </a:t>
            </a:r>
            <a:r>
              <a:rPr lang="en-GB" sz="2200" dirty="0" err="1" smtClean="0">
                <a:solidFill>
                  <a:srgbClr val="000000"/>
                </a:solidFill>
                <a:latin typeface="+mj-lt"/>
              </a:rPr>
              <a:t>toplanarak</a:t>
            </a:r>
            <a:r>
              <a:rPr lang="en-GB" sz="2200" dirty="0" smtClean="0">
                <a:solidFill>
                  <a:srgbClr val="000000"/>
                </a:solidFill>
                <a:latin typeface="+mj-lt"/>
              </a:rPr>
              <a:t> </a:t>
            </a:r>
            <a:r>
              <a:rPr lang="en-GB" sz="2200" dirty="0" err="1" smtClean="0">
                <a:solidFill>
                  <a:srgbClr val="000000"/>
                </a:solidFill>
                <a:latin typeface="+mj-lt"/>
              </a:rPr>
              <a:t>karar</a:t>
            </a:r>
            <a:r>
              <a:rPr lang="en-GB" sz="2200" dirty="0" smtClean="0">
                <a:solidFill>
                  <a:srgbClr val="000000"/>
                </a:solidFill>
                <a:latin typeface="+mj-lt"/>
              </a:rPr>
              <a:t> </a:t>
            </a:r>
            <a:r>
              <a:rPr lang="en-GB" sz="2200" dirty="0" err="1" smtClean="0">
                <a:solidFill>
                  <a:srgbClr val="000000"/>
                </a:solidFill>
                <a:latin typeface="+mj-lt"/>
              </a:rPr>
              <a:t>vermek</a:t>
            </a:r>
            <a:r>
              <a:rPr lang="en-GB" sz="2200" dirty="0" smtClean="0">
                <a:solidFill>
                  <a:srgbClr val="000000"/>
                </a:solidFill>
                <a:latin typeface="+mj-lt"/>
              </a:rPr>
              <a:t>,</a:t>
            </a:r>
          </a:p>
          <a:p>
            <a:pPr marL="0" indent="0" fontAlgn="auto">
              <a:spcAft>
                <a:spcPts val="0"/>
              </a:spcAft>
              <a:buClr>
                <a:schemeClr val="accent3"/>
              </a:buClr>
              <a:buFont typeface="Arial" charset="0"/>
              <a:buNone/>
              <a:defRPr/>
            </a:pPr>
            <a:r>
              <a:rPr lang="en-GB" sz="2200" dirty="0" smtClean="0">
                <a:solidFill>
                  <a:srgbClr val="000000"/>
                </a:solidFill>
                <a:latin typeface="+mj-lt"/>
              </a:rPr>
              <a:t>	h) </a:t>
            </a:r>
            <a:r>
              <a:rPr lang="en-GB" sz="2200" dirty="0" err="1" smtClean="0">
                <a:solidFill>
                  <a:srgbClr val="000000"/>
                </a:solidFill>
                <a:latin typeface="+mj-lt"/>
              </a:rPr>
              <a:t>İşyerinde</a:t>
            </a:r>
            <a:r>
              <a:rPr lang="en-GB" sz="2200" dirty="0" smtClean="0">
                <a:solidFill>
                  <a:srgbClr val="000000"/>
                </a:solidFill>
                <a:latin typeface="+mj-lt"/>
              </a:rPr>
              <a:t> </a:t>
            </a:r>
            <a:r>
              <a:rPr lang="en-GB" sz="2200" dirty="0" err="1" smtClean="0">
                <a:solidFill>
                  <a:srgbClr val="000000"/>
                </a:solidFill>
                <a:latin typeface="+mj-lt"/>
              </a:rPr>
              <a:t>teknoloji</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organizasyonu</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şartları</a:t>
            </a:r>
            <a:r>
              <a:rPr lang="en-GB" sz="2200" dirty="0" smtClean="0">
                <a:solidFill>
                  <a:srgbClr val="000000"/>
                </a:solidFill>
                <a:latin typeface="+mj-lt"/>
              </a:rPr>
              <a:t>, </a:t>
            </a:r>
            <a:r>
              <a:rPr lang="en-GB" sz="2200" dirty="0" err="1" smtClean="0">
                <a:solidFill>
                  <a:srgbClr val="000000"/>
                </a:solidFill>
                <a:latin typeface="+mj-lt"/>
              </a:rPr>
              <a:t>sosyal</a:t>
            </a:r>
            <a:r>
              <a:rPr lang="en-GB" sz="2200" dirty="0" smtClean="0">
                <a:solidFill>
                  <a:srgbClr val="000000"/>
                </a:solidFill>
                <a:latin typeface="+mj-lt"/>
              </a:rPr>
              <a:t> </a:t>
            </a:r>
            <a:r>
              <a:rPr lang="en-GB" sz="2200" dirty="0" err="1" smtClean="0">
                <a:solidFill>
                  <a:srgbClr val="000000"/>
                </a:solidFill>
                <a:latin typeface="+mj-lt"/>
              </a:rPr>
              <a:t>ilişkiler</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ortamı</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faktörlerin</a:t>
            </a:r>
            <a:r>
              <a:rPr lang="en-GB" sz="2200" dirty="0" smtClean="0">
                <a:solidFill>
                  <a:srgbClr val="000000"/>
                </a:solidFill>
                <a:latin typeface="+mj-lt"/>
              </a:rPr>
              <a:t> </a:t>
            </a:r>
            <a:r>
              <a:rPr lang="en-GB" sz="2200" dirty="0" err="1" smtClean="0">
                <a:solidFill>
                  <a:srgbClr val="000000"/>
                </a:solidFill>
                <a:latin typeface="+mj-lt"/>
              </a:rPr>
              <a:t>etkilerini</a:t>
            </a:r>
            <a:r>
              <a:rPr lang="en-GB" sz="2200" dirty="0" smtClean="0">
                <a:solidFill>
                  <a:srgbClr val="000000"/>
                </a:solidFill>
                <a:latin typeface="+mj-lt"/>
              </a:rPr>
              <a:t> </a:t>
            </a:r>
            <a:r>
              <a:rPr lang="en-GB" sz="2200" dirty="0" err="1" smtClean="0">
                <a:solidFill>
                  <a:srgbClr val="000000"/>
                </a:solidFill>
                <a:latin typeface="+mj-lt"/>
              </a:rPr>
              <a:t>kapsayan</a:t>
            </a:r>
            <a:r>
              <a:rPr lang="en-GB" sz="2200" dirty="0" smtClean="0">
                <a:solidFill>
                  <a:srgbClr val="000000"/>
                </a:solidFill>
                <a:latin typeface="+mj-lt"/>
              </a:rPr>
              <a:t> </a:t>
            </a:r>
            <a:r>
              <a:rPr lang="en-GB" sz="2200" dirty="0" err="1" smtClean="0">
                <a:solidFill>
                  <a:srgbClr val="000000"/>
                </a:solidFill>
                <a:latin typeface="+mj-lt"/>
              </a:rPr>
              <a:t>tutarlı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genel</a:t>
            </a:r>
            <a:r>
              <a:rPr lang="en-GB" sz="2200" dirty="0" smtClean="0">
                <a:solidFill>
                  <a:srgbClr val="000000"/>
                </a:solidFill>
                <a:latin typeface="+mj-lt"/>
              </a:rPr>
              <a:t> </a:t>
            </a:r>
            <a:r>
              <a:rPr lang="en-GB" sz="2200" dirty="0" err="1" smtClean="0">
                <a:solidFill>
                  <a:srgbClr val="000000"/>
                </a:solidFill>
                <a:latin typeface="+mj-lt"/>
              </a:rPr>
              <a:t>bir</a:t>
            </a:r>
            <a:r>
              <a:rPr lang="en-GB" sz="2200" dirty="0" smtClean="0">
                <a:solidFill>
                  <a:srgbClr val="000000"/>
                </a:solidFill>
                <a:latin typeface="+mj-lt"/>
              </a:rPr>
              <a:t> </a:t>
            </a:r>
            <a:r>
              <a:rPr lang="en-GB" sz="2200" dirty="0" err="1" smtClean="0">
                <a:solidFill>
                  <a:srgbClr val="000000"/>
                </a:solidFill>
                <a:latin typeface="+mj-lt"/>
              </a:rPr>
              <a:t>önleme</a:t>
            </a:r>
            <a:r>
              <a:rPr lang="en-GB" sz="2200" dirty="0" smtClean="0">
                <a:solidFill>
                  <a:srgbClr val="000000"/>
                </a:solidFill>
                <a:latin typeface="+mj-lt"/>
              </a:rPr>
              <a:t> </a:t>
            </a:r>
            <a:r>
              <a:rPr lang="en-GB" sz="2200" dirty="0" err="1" smtClean="0">
                <a:solidFill>
                  <a:srgbClr val="000000"/>
                </a:solidFill>
                <a:latin typeface="+mj-lt"/>
              </a:rPr>
              <a:t>politikası</a:t>
            </a:r>
            <a:r>
              <a:rPr lang="en-GB" sz="2200" dirty="0" smtClean="0">
                <a:solidFill>
                  <a:srgbClr val="000000"/>
                </a:solidFill>
                <a:latin typeface="+mj-lt"/>
              </a:rPr>
              <a:t> </a:t>
            </a:r>
            <a:r>
              <a:rPr lang="en-GB" sz="2200" dirty="0" err="1" smtClean="0">
                <a:solidFill>
                  <a:srgbClr val="000000"/>
                </a:solidFill>
                <a:latin typeface="+mj-lt"/>
              </a:rPr>
              <a:t>geliştirmeye</a:t>
            </a:r>
            <a:r>
              <a:rPr lang="en-GB" sz="2200" dirty="0" smtClean="0">
                <a:solidFill>
                  <a:srgbClr val="000000"/>
                </a:solidFill>
                <a:latin typeface="+mj-lt"/>
              </a:rPr>
              <a:t> </a:t>
            </a:r>
            <a:r>
              <a:rPr lang="en-GB" sz="2200" dirty="0" err="1" smtClean="0">
                <a:solidFill>
                  <a:srgbClr val="000000"/>
                </a:solidFill>
                <a:latin typeface="+mj-lt"/>
              </a:rPr>
              <a:t>yönelik</a:t>
            </a:r>
            <a:r>
              <a:rPr lang="en-GB" sz="2200" dirty="0" smtClean="0">
                <a:solidFill>
                  <a:srgbClr val="000000"/>
                </a:solidFill>
                <a:latin typeface="+mj-lt"/>
              </a:rPr>
              <a:t> </a:t>
            </a:r>
            <a:r>
              <a:rPr lang="en-GB" sz="2200" dirty="0" err="1" smtClean="0">
                <a:solidFill>
                  <a:srgbClr val="000000"/>
                </a:solidFill>
                <a:latin typeface="+mj-lt"/>
              </a:rPr>
              <a:t>çalışmalar</a:t>
            </a:r>
            <a:r>
              <a:rPr lang="en-GB" sz="2200" dirty="0" smtClean="0">
                <a:solidFill>
                  <a:srgbClr val="000000"/>
                </a:solidFill>
                <a:latin typeface="+mj-lt"/>
              </a:rPr>
              <a:t> </a:t>
            </a:r>
            <a:r>
              <a:rPr lang="en-GB" sz="2200" dirty="0" err="1" smtClean="0">
                <a:solidFill>
                  <a:srgbClr val="000000"/>
                </a:solidFill>
                <a:latin typeface="+mj-lt"/>
              </a:rPr>
              <a:t>yapmak</a:t>
            </a:r>
            <a:r>
              <a:rPr lang="en-GB" sz="2200" dirty="0" smtClean="0">
                <a:solidFill>
                  <a:srgbClr val="000000"/>
                </a:solidFill>
                <a:latin typeface="+mj-lt"/>
              </a:rPr>
              <a:t>. </a:t>
            </a:r>
          </a:p>
        </p:txBody>
      </p:sp>
      <p:sp>
        <p:nvSpPr>
          <p:cNvPr id="6" name="Slide Number Placeholder 5"/>
          <p:cNvSpPr>
            <a:spLocks noGrp="1"/>
          </p:cNvSpPr>
          <p:nvPr>
            <p:ph type="sldNum" sz="quarter" idx="12"/>
          </p:nvPr>
        </p:nvSpPr>
        <p:spPr/>
        <p:txBody>
          <a:bodyPr/>
          <a:lstStyle/>
          <a:p>
            <a:pPr>
              <a:defRPr/>
            </a:pPr>
            <a:fld id="{A3AEC3A4-43ED-43D0-A903-6EE577C3F428}" type="slidenum">
              <a:rPr lang="en-US"/>
              <a:pPr>
                <a:defRPr/>
              </a:pPr>
              <a:t>20</a:t>
            </a:fld>
            <a:endParaRPr lang="en-US"/>
          </a:p>
        </p:txBody>
      </p:sp>
      <p:sp>
        <p:nvSpPr>
          <p:cNvPr id="5" name="Başlık 3"/>
          <p:cNvSpPr txBox="1">
            <a:spLocks/>
          </p:cNvSpPr>
          <p:nvPr/>
        </p:nvSpPr>
        <p:spPr>
          <a:xfrm>
            <a:off x="971550" y="-23813"/>
            <a:ext cx="7713663" cy="931863"/>
          </a:xfrm>
          <a:prstGeom prst="rect">
            <a:avLst/>
          </a:prstGeom>
        </p:spPr>
        <p:txBody>
          <a:bodyPr anchor="ctr">
            <a:normAutofit fontScale="92500"/>
          </a:bodyPr>
          <a:lstStyle/>
          <a:p>
            <a:r>
              <a:rPr lang="tr-TR" sz="4000" b="1">
                <a:solidFill>
                  <a:schemeClr val="bg1"/>
                </a:solidFill>
                <a:latin typeface="Calibri" pitchFamily="34" charset="0"/>
              </a:rPr>
              <a:t>İŞ SAĞLIĞI VE İŞ GÜVENLİĞİ KURULU</a:t>
            </a:r>
            <a:endParaRPr lang="tr-TR" sz="40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313" y="1000125"/>
            <a:ext cx="8715375" cy="714375"/>
          </a:xfrm>
          <a:solidFill>
            <a:schemeClr val="accent2">
              <a:lumMod val="40000"/>
              <a:lumOff val="60000"/>
            </a:schemeClr>
          </a:solidFill>
        </p:spPr>
        <p:txBody>
          <a:bodyPr rtlCol="0">
            <a:normAutofit/>
          </a:bodyPr>
          <a:lstStyle/>
          <a:p>
            <a:pPr fontAlgn="auto">
              <a:spcAft>
                <a:spcPts val="0"/>
              </a:spcAft>
              <a:defRPr/>
            </a:pPr>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313" y="1825625"/>
            <a:ext cx="8715375" cy="4746625"/>
          </a:xfrm>
          <a:solidFill>
            <a:schemeClr val="accent2">
              <a:lumMod val="20000"/>
              <a:lumOff val="80000"/>
            </a:schemeClr>
          </a:solidFill>
        </p:spPr>
        <p:txBody>
          <a:bodyPr rtlCol="0">
            <a:noAutofit/>
          </a:bodyPr>
          <a:lstStyle/>
          <a:p>
            <a:pPr fontAlgn="auto">
              <a:spcAft>
                <a:spcPts val="0"/>
              </a:spcAft>
              <a:buFont typeface="Arial" pitchFamily="34" charset="0"/>
              <a:buNone/>
              <a:defRPr/>
            </a:pPr>
            <a:r>
              <a:rPr lang="tr-TR" sz="2400" b="1" dirty="0" smtClean="0"/>
              <a:t> </a:t>
            </a:r>
            <a:r>
              <a:rPr lang="tr-TR" sz="2400" dirty="0" smtClean="0"/>
              <a:t>(1) Kurul inceleme, izleme ve uyarmayı öngören bir düzen içinde ve aşağıdaki esasları göz önünde bulundurarak çalışır.</a:t>
            </a:r>
          </a:p>
          <a:p>
            <a:pPr fontAlgn="auto">
              <a:spcAft>
                <a:spcPts val="0"/>
              </a:spcAft>
              <a:buFont typeface="Arial" pitchFamily="34" charset="0"/>
              <a:buNone/>
              <a:defRPr/>
            </a:pPr>
            <a:r>
              <a:rPr lang="tr-TR" sz="2400" dirty="0" smtClean="0"/>
              <a:t>a) Kurullar ayda </a:t>
            </a:r>
            <a:r>
              <a:rPr lang="tr-TR" sz="2400" b="1" u="sng" dirty="0" smtClean="0"/>
              <a:t>en az bir kere toplanır</a:t>
            </a:r>
            <a:r>
              <a:rPr lang="tr-TR" sz="2400" dirty="0" smtClean="0"/>
              <a:t>. Ancak kurul, işyerinin </a:t>
            </a:r>
            <a:r>
              <a:rPr lang="tr-TR" sz="2400" b="1" dirty="0" smtClean="0"/>
              <a:t>tehlike sınıfını dikkate alarak</a:t>
            </a:r>
            <a:r>
              <a:rPr lang="tr-TR" sz="2400" dirty="0" smtClean="0"/>
              <a:t>, tehlikeli işyerlerinde bu sürenin iki ay, </a:t>
            </a:r>
            <a:r>
              <a:rPr lang="tr-TR" sz="2400" b="1" u="sng" dirty="0" smtClean="0"/>
              <a:t>az tehlikeli işyerlerinde ise üç ay olarak belirlenmesine karar verebilir.</a:t>
            </a:r>
          </a:p>
          <a:p>
            <a:pPr fontAlgn="auto">
              <a:spcAft>
                <a:spcPts val="0"/>
              </a:spcAft>
              <a:buFont typeface="Arial" pitchFamily="34" charset="0"/>
              <a:buNone/>
              <a:defRPr/>
            </a:pPr>
            <a:r>
              <a:rPr lang="tr-TR" sz="2400" dirty="0" smtClean="0"/>
              <a:t>d) Kurul, üye tam sayısının salt çoğunluğu ile işveren veya işveren vekili başkanlığında toplanır ve katılanların </a:t>
            </a:r>
            <a:r>
              <a:rPr lang="tr-TR" sz="2400" b="1" u="sng" dirty="0" smtClean="0"/>
              <a:t>salt çoğunluğu ile karar alır.</a:t>
            </a:r>
            <a:r>
              <a:rPr lang="tr-TR" sz="2400" dirty="0" smtClean="0"/>
              <a:t> Çekimser oy kullanılamaz. </a:t>
            </a:r>
            <a:r>
              <a:rPr lang="tr-TR" sz="2400" b="1" dirty="0" smtClean="0"/>
              <a:t>Oyların eşitliği halinde başkanın oyu kararı belirler.</a:t>
            </a:r>
            <a:r>
              <a:rPr lang="tr-TR" sz="2400" dirty="0" smtClean="0"/>
              <a:t> Çoğunluğun sağlanamadığı veya başka bir nedenle toplantının yapılmadığı hallerde durumu belirten bir tutanak düzenlenir.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A0B1E54B-5F83-4B44-9FB6-31684CC687DF}" type="slidenum">
              <a:rPr lang="en-US"/>
              <a:pPr>
                <a:defRPr/>
              </a:pPr>
              <a:t>21</a:t>
            </a:fld>
            <a:endParaRPr lang="en-US"/>
          </a:p>
        </p:txBody>
      </p:sp>
      <p:sp>
        <p:nvSpPr>
          <p:cNvPr id="5" name="Başlık 3"/>
          <p:cNvSpPr txBox="1">
            <a:spLocks/>
          </p:cNvSpPr>
          <p:nvPr/>
        </p:nvSpPr>
        <p:spPr>
          <a:xfrm>
            <a:off x="971550" y="-23813"/>
            <a:ext cx="7713663" cy="931863"/>
          </a:xfrm>
          <a:prstGeom prst="rect">
            <a:avLst/>
          </a:prstGeom>
        </p:spPr>
        <p:txBody>
          <a:bodyPr anchor="ctr">
            <a:normAutofit fontScale="92500"/>
          </a:bodyPr>
          <a:lstStyle/>
          <a:p>
            <a:r>
              <a:rPr lang="tr-TR" sz="4000" b="1">
                <a:solidFill>
                  <a:schemeClr val="bg1"/>
                </a:solidFill>
                <a:latin typeface="Calibri" pitchFamily="34" charset="0"/>
              </a:rPr>
              <a:t>İŞ SAĞLIĞI VE İŞ GÜVENLİĞİ KURULU</a:t>
            </a:r>
            <a:endParaRPr lang="tr-TR" sz="40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313" y="1000125"/>
            <a:ext cx="8715375" cy="714375"/>
          </a:xfrm>
          <a:solidFill>
            <a:schemeClr val="accent2">
              <a:lumMod val="40000"/>
              <a:lumOff val="60000"/>
            </a:schemeClr>
          </a:solidFill>
        </p:spPr>
        <p:txBody>
          <a:bodyPr rtlCol="0">
            <a:normAutofit/>
          </a:bodyPr>
          <a:lstStyle/>
          <a:p>
            <a:pPr fontAlgn="auto">
              <a:spcAft>
                <a:spcPts val="0"/>
              </a:spcAft>
              <a:defRPr/>
            </a:pPr>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313" y="1825625"/>
            <a:ext cx="8715375" cy="2389188"/>
          </a:xfrm>
          <a:solidFill>
            <a:schemeClr val="accent2">
              <a:lumMod val="20000"/>
              <a:lumOff val="80000"/>
            </a:schemeClr>
          </a:solidFill>
        </p:spPr>
        <p:txBody>
          <a:bodyPr rtlCol="0">
            <a:noAutofit/>
          </a:bodyPr>
          <a:lstStyle/>
          <a:p>
            <a:pPr fontAlgn="auto">
              <a:spcAft>
                <a:spcPts val="0"/>
              </a:spcAft>
              <a:buFont typeface="Arial" pitchFamily="34" charset="0"/>
              <a:buNone/>
              <a:defRPr/>
            </a:pPr>
            <a:r>
              <a:rPr lang="tr-TR" sz="2400" b="1" dirty="0" smtClean="0"/>
              <a:t> </a:t>
            </a:r>
            <a:r>
              <a:rPr lang="tr-TR" sz="2400" dirty="0" smtClean="0"/>
              <a:t> e) 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062B5370-C783-40AB-908A-961FCC4AC455}" type="slidenum">
              <a:rPr lang="en-US"/>
              <a:pPr>
                <a:defRPr/>
              </a:pPr>
              <a:t>22</a:t>
            </a:fld>
            <a:endParaRPr lang="en-US"/>
          </a:p>
        </p:txBody>
      </p:sp>
      <p:sp>
        <p:nvSpPr>
          <p:cNvPr id="5" name="Başlık 3"/>
          <p:cNvSpPr txBox="1">
            <a:spLocks/>
          </p:cNvSpPr>
          <p:nvPr/>
        </p:nvSpPr>
        <p:spPr>
          <a:xfrm>
            <a:off x="971550" y="-23813"/>
            <a:ext cx="7713663" cy="931863"/>
          </a:xfrm>
          <a:prstGeom prst="rect">
            <a:avLst/>
          </a:prstGeom>
        </p:spPr>
        <p:txBody>
          <a:bodyPr anchor="ctr">
            <a:normAutofit fontScale="92500"/>
          </a:bodyPr>
          <a:lstStyle/>
          <a:p>
            <a:r>
              <a:rPr lang="tr-TR" sz="4000" b="1">
                <a:solidFill>
                  <a:schemeClr val="bg1"/>
                </a:solidFill>
                <a:latin typeface="Calibri" pitchFamily="34" charset="0"/>
              </a:rPr>
              <a:t>İŞ SAĞLIĞI VE İŞ GÜVENLİĞİ KURULU</a:t>
            </a:r>
            <a:endParaRPr lang="tr-TR" sz="40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AF19F67-4BD5-400B-A361-7ECC4ECE8033}" type="slidenum">
              <a:rPr lang="en-US"/>
              <a:pPr>
                <a:defRPr/>
              </a:pPr>
              <a:t>23</a:t>
            </a:fld>
            <a:endParaRPr lang="en-US"/>
          </a:p>
        </p:txBody>
      </p:sp>
      <p:sp>
        <p:nvSpPr>
          <p:cNvPr id="5" name="Başlık 3"/>
          <p:cNvSpPr txBox="1">
            <a:spLocks/>
          </p:cNvSpPr>
          <p:nvPr/>
        </p:nvSpPr>
        <p:spPr>
          <a:xfrm>
            <a:off x="971550" y="-23813"/>
            <a:ext cx="7713663" cy="931863"/>
          </a:xfrm>
          <a:prstGeom prst="rect">
            <a:avLst/>
          </a:prstGeom>
        </p:spPr>
        <p:txBody>
          <a:bodyPr anchor="ctr">
            <a:normAutofit fontScale="92500"/>
          </a:bodyPr>
          <a:lstStyle/>
          <a:p>
            <a:r>
              <a:rPr lang="tr-TR" sz="4000" b="1">
                <a:solidFill>
                  <a:schemeClr val="bg1"/>
                </a:solidFill>
                <a:latin typeface="Calibri" pitchFamily="34" charset="0"/>
              </a:rPr>
              <a:t>İŞ SAĞLIĞI VE İŞ GÜVENLİĞİ KURULU</a:t>
            </a:r>
            <a:endParaRPr lang="tr-TR" sz="4000">
              <a:solidFill>
                <a:schemeClr val="bg1"/>
              </a:solidFill>
              <a:latin typeface="Calibri" pitchFamily="34" charset="0"/>
            </a:endParaRPr>
          </a:p>
        </p:txBody>
      </p:sp>
      <p:sp>
        <p:nvSpPr>
          <p:cNvPr id="4" name="3 Dikdörtgen"/>
          <p:cNvSpPr/>
          <p:nvPr/>
        </p:nvSpPr>
        <p:spPr>
          <a:xfrm>
            <a:off x="142875" y="1500188"/>
            <a:ext cx="8786813" cy="1570037"/>
          </a:xfrm>
          <a:prstGeom prst="rect">
            <a:avLst/>
          </a:prstGeom>
        </p:spPr>
        <p:txBody>
          <a:bodyPr>
            <a:spAutoFit/>
          </a:bodyPr>
          <a:lstStyle/>
          <a:p>
            <a:pPr algn="ctr" fontAlgn="auto">
              <a:spcBef>
                <a:spcPts val="0"/>
              </a:spcBef>
              <a:spcAft>
                <a:spcPts val="0"/>
              </a:spcAft>
              <a:defRPr/>
            </a:pPr>
            <a:r>
              <a:rPr lang="tr-TR" sz="4800" b="1" dirty="0">
                <a:effectLst>
                  <a:outerShdw blurRad="38100" dist="38100" dir="2700000" algn="tl">
                    <a:srgbClr val="000000">
                      <a:alpha val="43137"/>
                    </a:srgbClr>
                  </a:outerShdw>
                </a:effectLst>
                <a:latin typeface="+mn-lt"/>
              </a:rPr>
              <a:t>İŞ SAĞLIĞI VE GÜVENLİĞİ RİSK DEĞERLENDİRMESİ YÖNETMELİĞİ</a:t>
            </a:r>
          </a:p>
        </p:txBody>
      </p:sp>
      <p:pic>
        <p:nvPicPr>
          <p:cNvPr id="39940" name="Picture 2" descr="H:\İŞ GÜVENLİĞİ\Kullanılabilecek Resimler\Risk 6.jpg"/>
          <p:cNvPicPr>
            <a:picLocks noChangeAspect="1" noChangeArrowheads="1"/>
          </p:cNvPicPr>
          <p:nvPr/>
        </p:nvPicPr>
        <p:blipFill>
          <a:blip r:embed="rId2"/>
          <a:srcRect/>
          <a:stretch>
            <a:fillRect/>
          </a:stretch>
        </p:blipFill>
        <p:spPr bwMode="auto">
          <a:xfrm>
            <a:off x="0" y="3608388"/>
            <a:ext cx="9144000" cy="3249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42CD243-4509-4CAB-A21F-E2F6727EB1FC}" type="slidenum">
              <a:rPr lang="en-US"/>
              <a:pPr>
                <a:defRPr/>
              </a:pPr>
              <a:t>24</a:t>
            </a:fld>
            <a:endParaRPr lang="en-US"/>
          </a:p>
        </p:txBody>
      </p:sp>
      <p:sp>
        <p:nvSpPr>
          <p:cNvPr id="5" name="Başlık 3"/>
          <p:cNvSpPr txBox="1">
            <a:spLocks/>
          </p:cNvSpPr>
          <p:nvPr/>
        </p:nvSpPr>
        <p:spPr>
          <a:xfrm>
            <a:off x="971550" y="-23813"/>
            <a:ext cx="7713663" cy="931863"/>
          </a:xfrm>
          <a:prstGeom prst="rect">
            <a:avLst/>
          </a:prstGeom>
        </p:spPr>
        <p:txBody>
          <a:bodyPr anchor="ctr">
            <a:normAutofit/>
          </a:bodyPr>
          <a:lstStyle/>
          <a:p>
            <a:r>
              <a:rPr lang="tr-TR" sz="4300" b="1">
                <a:solidFill>
                  <a:schemeClr val="bg1"/>
                </a:solidFill>
                <a:latin typeface="Calibri" pitchFamily="34" charset="0"/>
              </a:rPr>
              <a:t>RİSK DEĞERLENDİRMESİ EKİBİ</a:t>
            </a:r>
            <a:endParaRPr lang="tr-TR" sz="4300">
              <a:solidFill>
                <a:schemeClr val="bg1"/>
              </a:solidFill>
              <a:latin typeface="Calibri" pitchFamily="34" charset="0"/>
            </a:endParaRPr>
          </a:p>
        </p:txBody>
      </p:sp>
      <p:sp>
        <p:nvSpPr>
          <p:cNvPr id="7" name="6 Dikdörtgen"/>
          <p:cNvSpPr/>
          <p:nvPr/>
        </p:nvSpPr>
        <p:spPr>
          <a:xfrm>
            <a:off x="214313" y="1162050"/>
            <a:ext cx="8715375" cy="1724025"/>
          </a:xfrm>
          <a:prstGeom prst="rect">
            <a:avLst/>
          </a:prstGeom>
          <a:solidFill>
            <a:schemeClr val="accent2">
              <a:lumMod val="40000"/>
              <a:lumOff val="60000"/>
            </a:schemeClr>
          </a:solidFill>
        </p:spPr>
        <p:txBody>
          <a:bodyPr>
            <a:spAutoFit/>
          </a:bodyPr>
          <a:lstStyle/>
          <a:p>
            <a:pPr fontAlgn="auto">
              <a:spcBef>
                <a:spcPts val="0"/>
              </a:spcBef>
              <a:spcAft>
                <a:spcPts val="0"/>
              </a:spcAft>
              <a:defRPr/>
            </a:pPr>
            <a:r>
              <a:rPr lang="tr-TR" sz="2400" b="1" u="sng" dirty="0">
                <a:latin typeface="+mn-lt"/>
              </a:rPr>
              <a:t>Risk değerlendirmesi ekibi</a:t>
            </a:r>
          </a:p>
          <a:p>
            <a:pPr fontAlgn="auto">
              <a:spcBef>
                <a:spcPts val="0"/>
              </a:spcBef>
              <a:spcAft>
                <a:spcPts val="0"/>
              </a:spcAft>
              <a:defRPr/>
            </a:pPr>
            <a:r>
              <a:rPr lang="tr-TR" sz="2400" b="1" dirty="0">
                <a:latin typeface="+mn-lt"/>
              </a:rPr>
              <a:t>MADDE 6 – </a:t>
            </a:r>
            <a:r>
              <a:rPr lang="tr-TR" sz="2400" dirty="0">
                <a:latin typeface="+mn-lt"/>
              </a:rPr>
              <a:t>(1) Risk değerlendirmesi, </a:t>
            </a:r>
            <a:r>
              <a:rPr lang="tr-TR" sz="2400" b="1" dirty="0">
                <a:latin typeface="+mn-lt"/>
              </a:rPr>
              <a:t>işverenin oluşturduğu bir ekip tarafından gerçekleştirilir. </a:t>
            </a:r>
          </a:p>
          <a:p>
            <a:pPr fontAlgn="auto">
              <a:spcBef>
                <a:spcPts val="0"/>
              </a:spcBef>
              <a:spcAft>
                <a:spcPts val="0"/>
              </a:spcAft>
              <a:defRPr/>
            </a:pPr>
            <a:endParaRPr lang="tr-TR" sz="500" dirty="0">
              <a:latin typeface="+mn-lt"/>
            </a:endParaRPr>
          </a:p>
          <a:p>
            <a:pPr fontAlgn="auto">
              <a:spcBef>
                <a:spcPts val="0"/>
              </a:spcBef>
              <a:spcAft>
                <a:spcPts val="0"/>
              </a:spcAft>
              <a:defRPr/>
            </a:pPr>
            <a:r>
              <a:rPr lang="tr-TR" sz="2400" dirty="0">
                <a:latin typeface="+mn-lt"/>
              </a:rPr>
              <a:t>Risk değerlendirmesi ekibi aşağıdakilerden oluşur.</a:t>
            </a:r>
          </a:p>
          <a:p>
            <a:pPr fontAlgn="auto">
              <a:spcBef>
                <a:spcPts val="0"/>
              </a:spcBef>
              <a:spcAft>
                <a:spcPts val="0"/>
              </a:spcAft>
              <a:defRPr/>
            </a:pPr>
            <a:endParaRPr lang="tr-TR" sz="500" dirty="0">
              <a:latin typeface="+mn-lt"/>
            </a:endParaRPr>
          </a:p>
        </p:txBody>
      </p:sp>
      <p:sp>
        <p:nvSpPr>
          <p:cNvPr id="8" name="7 Dikdörtgen"/>
          <p:cNvSpPr/>
          <p:nvPr/>
        </p:nvSpPr>
        <p:spPr>
          <a:xfrm>
            <a:off x="214313" y="3019425"/>
            <a:ext cx="8715375" cy="3124200"/>
          </a:xfrm>
          <a:prstGeom prst="rect">
            <a:avLst/>
          </a:prstGeom>
          <a:solidFill>
            <a:schemeClr val="accent2">
              <a:lumMod val="20000"/>
              <a:lumOff val="80000"/>
            </a:schemeClr>
          </a:solidFill>
        </p:spPr>
        <p:txBody>
          <a:bodyPr>
            <a:spAutoFit/>
          </a:bodyPr>
          <a:lstStyle/>
          <a:p>
            <a:pPr fontAlgn="auto">
              <a:spcBef>
                <a:spcPts val="0"/>
              </a:spcBef>
              <a:spcAft>
                <a:spcPts val="0"/>
              </a:spcAft>
              <a:defRPr/>
            </a:pPr>
            <a:r>
              <a:rPr lang="tr-TR" sz="2400" dirty="0">
                <a:latin typeface="+mn-lt"/>
              </a:rPr>
              <a:t>a) İşveren veya işveren vekili.</a:t>
            </a:r>
          </a:p>
          <a:p>
            <a:pPr fontAlgn="auto">
              <a:spcBef>
                <a:spcPts val="0"/>
              </a:spcBef>
              <a:spcAft>
                <a:spcPts val="0"/>
              </a:spcAft>
              <a:defRPr/>
            </a:pPr>
            <a:r>
              <a:rPr lang="tr-TR" sz="2400" dirty="0">
                <a:latin typeface="+mn-lt"/>
              </a:rPr>
              <a:t>b) İşyerinde sağlık ve güvenlik hizmetini yürüten iş güvenliği uzmanları ile işyeri hekimleri.</a:t>
            </a:r>
          </a:p>
          <a:p>
            <a:pPr fontAlgn="auto">
              <a:spcBef>
                <a:spcPts val="0"/>
              </a:spcBef>
              <a:spcAft>
                <a:spcPts val="0"/>
              </a:spcAft>
              <a:defRPr/>
            </a:pPr>
            <a:r>
              <a:rPr lang="tr-TR" sz="2400" dirty="0">
                <a:latin typeface="+mn-lt"/>
              </a:rPr>
              <a:t>c) İşyerindeki çalışan temsilcileri.</a:t>
            </a:r>
          </a:p>
          <a:p>
            <a:pPr fontAlgn="auto">
              <a:spcBef>
                <a:spcPts val="0"/>
              </a:spcBef>
              <a:spcAft>
                <a:spcPts val="0"/>
              </a:spcAft>
              <a:defRPr/>
            </a:pPr>
            <a:r>
              <a:rPr lang="tr-TR" sz="2400" dirty="0">
                <a:latin typeface="+mn-lt"/>
              </a:rPr>
              <a:t>ç) İşyerindeki destek elemanları.</a:t>
            </a:r>
          </a:p>
          <a:p>
            <a:pPr fontAlgn="auto">
              <a:spcBef>
                <a:spcPts val="0"/>
              </a:spcBef>
              <a:spcAft>
                <a:spcPts val="0"/>
              </a:spcAft>
              <a:defRPr/>
            </a:pPr>
            <a:r>
              <a:rPr lang="tr-TR" sz="2400" dirty="0">
                <a:latin typeface="+mn-lt"/>
              </a:rPr>
              <a:t>d) İşyerindeki bütün birimleri temsil edecek şekilde belirlenen ve işyerinde yürütülen çalışmalar, mevcut veya muhtemel tehlike kaynakları ile riskler konusunda bilgi sahibi çalışanlar.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idx="4294967295"/>
          </p:nvPr>
        </p:nvSpPr>
        <p:spPr>
          <a:xfrm>
            <a:off x="142844" y="857232"/>
            <a:ext cx="8786874" cy="762000"/>
          </a:xfrm>
          <a:noFill/>
          <a:ln/>
          <a:effectLst>
            <a:glow>
              <a:schemeClr val="bg1"/>
            </a:glow>
          </a:effectLst>
          <a:extLst>
            <a:ext uri="{909E8E84-426E-40DD-AFC4-6F175D3DCCD1}"/>
            <a:ext uri="{91240B29-F687-4F45-9708-019B960494DF}"/>
          </a:extLst>
        </p:spPr>
        <p:txBody>
          <a:bodyPr rtlCol="0">
            <a:normAutofit/>
          </a:bodyPr>
          <a:lstStyle/>
          <a:p>
            <a:pPr fontAlgn="auto">
              <a:spcAft>
                <a:spcPts val="0"/>
              </a:spcAft>
              <a:defRPr/>
            </a:pPr>
            <a:r>
              <a:rPr lang="tr-TR" sz="2800" b="1" dirty="0" smtClean="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rPr>
              <a:t>Risk Değerlendirmesi Ekibi</a:t>
            </a:r>
            <a:endParaRPr lang="tr-TR" sz="2400" b="1" dirty="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endParaRPr>
          </a:p>
        </p:txBody>
      </p:sp>
      <p:graphicFrame>
        <p:nvGraphicFramePr>
          <p:cNvPr id="10" name="Diyagram 9"/>
          <p:cNvGraphicFramePr/>
          <p:nvPr/>
        </p:nvGraphicFramePr>
        <p:xfrm>
          <a:off x="609600" y="1643050"/>
          <a:ext cx="7848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9CCC0D2-049D-44EE-B6B7-89CDB4684AD6}" type="slidenum">
              <a:rPr lang="en-US"/>
              <a:pPr>
                <a:defRPr/>
              </a:pPr>
              <a:t>26</a:t>
            </a:fld>
            <a:endParaRPr lang="en-US"/>
          </a:p>
        </p:txBody>
      </p:sp>
      <p:sp>
        <p:nvSpPr>
          <p:cNvPr id="44034" name="3 Dikdörtgen"/>
          <p:cNvSpPr>
            <a:spLocks noChangeArrowheads="1"/>
          </p:cNvSpPr>
          <p:nvPr/>
        </p:nvSpPr>
        <p:spPr bwMode="auto">
          <a:xfrm>
            <a:off x="142875" y="928688"/>
            <a:ext cx="8786813" cy="584200"/>
          </a:xfrm>
          <a:prstGeom prst="rect">
            <a:avLst/>
          </a:prstGeom>
          <a:noFill/>
          <a:ln w="9525">
            <a:noFill/>
            <a:miter lim="800000"/>
            <a:headEnd/>
            <a:tailEnd/>
          </a:ln>
        </p:spPr>
        <p:txBody>
          <a:bodyPr>
            <a:spAutoFit/>
          </a:bodyPr>
          <a:lstStyle/>
          <a:p>
            <a:r>
              <a:rPr lang="tr-TR" sz="3200" b="1">
                <a:latin typeface="Calibri" pitchFamily="34" charset="0"/>
              </a:rPr>
              <a:t>Risk değerlendirmesi ekibi aşağıdakilerden oluşur.</a:t>
            </a:r>
          </a:p>
        </p:txBody>
      </p:sp>
      <p:graphicFrame>
        <p:nvGraphicFramePr>
          <p:cNvPr id="8" name="7 Diyagram"/>
          <p:cNvGraphicFramePr/>
          <p:nvPr/>
        </p:nvGraphicFramePr>
        <p:xfrm>
          <a:off x="214282" y="1714488"/>
          <a:ext cx="871543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036" name="8 Dikdörtgen"/>
          <p:cNvSpPr>
            <a:spLocks noChangeArrowheads="1"/>
          </p:cNvSpPr>
          <p:nvPr/>
        </p:nvSpPr>
        <p:spPr bwMode="auto">
          <a:xfrm>
            <a:off x="6858000" y="5103813"/>
            <a:ext cx="2286000" cy="1754187"/>
          </a:xfrm>
          <a:prstGeom prst="rect">
            <a:avLst/>
          </a:prstGeom>
          <a:noFill/>
          <a:ln w="9525">
            <a:noFill/>
            <a:miter lim="800000"/>
            <a:headEnd/>
            <a:tailEnd/>
          </a:ln>
        </p:spPr>
        <p:txBody>
          <a:bodyPr>
            <a:spAutoFit/>
          </a:bodyPr>
          <a:lstStyle/>
          <a:p>
            <a:r>
              <a:rPr lang="tr-TR">
                <a:latin typeface="Calibri" pitchFamily="34" charset="0"/>
              </a:rPr>
              <a:t>Öğretmenler Kurulunda açık oyla seçilir</a:t>
            </a:r>
            <a:r>
              <a:rPr lang="en-GB">
                <a:latin typeface="Calibri" pitchFamily="34" charset="0"/>
              </a:rPr>
              <a:t>,</a:t>
            </a:r>
            <a:r>
              <a:rPr lang="tr-TR">
                <a:latin typeface="Calibri" pitchFamily="34" charset="0"/>
              </a:rPr>
              <a:t> seçilememesi durumunda Okul/Kurum </a:t>
            </a:r>
          </a:p>
          <a:p>
            <a:r>
              <a:rPr lang="tr-TR">
                <a:latin typeface="Calibri" pitchFamily="34" charset="0"/>
              </a:rPr>
              <a:t>Müd. belirlenir.</a:t>
            </a:r>
          </a:p>
        </p:txBody>
      </p:sp>
      <p:sp>
        <p:nvSpPr>
          <p:cNvPr id="44037" name="9 Dikdörtgen"/>
          <p:cNvSpPr>
            <a:spLocks noChangeArrowheads="1"/>
          </p:cNvSpPr>
          <p:nvPr/>
        </p:nvSpPr>
        <p:spPr bwMode="auto">
          <a:xfrm>
            <a:off x="5572125" y="1773238"/>
            <a:ext cx="2286000" cy="369887"/>
          </a:xfrm>
          <a:prstGeom prst="rect">
            <a:avLst/>
          </a:prstGeom>
          <a:noFill/>
          <a:ln w="9525">
            <a:noFill/>
            <a:miter lim="800000"/>
            <a:headEnd/>
            <a:tailEnd/>
          </a:ln>
        </p:spPr>
        <p:txBody>
          <a:bodyPr>
            <a:spAutoFit/>
          </a:bodyPr>
          <a:lstStyle/>
          <a:p>
            <a:r>
              <a:rPr lang="tr-TR">
                <a:latin typeface="Calibri" pitchFamily="34" charset="0"/>
              </a:rPr>
              <a:t>Okul/Kurum Müd. </a:t>
            </a:r>
          </a:p>
        </p:txBody>
      </p:sp>
      <p:sp>
        <p:nvSpPr>
          <p:cNvPr id="44038" name="10 Dikdörtgen"/>
          <p:cNvSpPr>
            <a:spLocks noChangeArrowheads="1"/>
          </p:cNvSpPr>
          <p:nvPr/>
        </p:nvSpPr>
        <p:spPr bwMode="auto">
          <a:xfrm>
            <a:off x="142875" y="4572000"/>
            <a:ext cx="2428875" cy="2308225"/>
          </a:xfrm>
          <a:prstGeom prst="rect">
            <a:avLst/>
          </a:prstGeom>
          <a:noFill/>
          <a:ln w="9525">
            <a:noFill/>
            <a:miter lim="800000"/>
            <a:headEnd/>
            <a:tailEnd/>
          </a:ln>
        </p:spPr>
        <p:txBody>
          <a:bodyPr>
            <a:spAutoFit/>
          </a:bodyPr>
          <a:lstStyle/>
          <a:p>
            <a:r>
              <a:rPr lang="tr-TR">
                <a:latin typeface="Calibri" pitchFamily="34" charset="0"/>
              </a:rPr>
              <a:t>Asli görevinin yanında, önleme, koruma, tahliye, yangınla mücadele, ilk yardım v.b. konularda özel olarak görevlendirilmiş hemşire, öğretmen, memur</a:t>
            </a:r>
          </a:p>
        </p:txBody>
      </p:sp>
      <p:sp>
        <p:nvSpPr>
          <p:cNvPr id="44039" name="11 Dikdörtgen"/>
          <p:cNvSpPr>
            <a:spLocks noChangeArrowheads="1"/>
          </p:cNvSpPr>
          <p:nvPr/>
        </p:nvSpPr>
        <p:spPr bwMode="auto">
          <a:xfrm>
            <a:off x="142875" y="1714500"/>
            <a:ext cx="2500313" cy="1200150"/>
          </a:xfrm>
          <a:prstGeom prst="rect">
            <a:avLst/>
          </a:prstGeom>
          <a:noFill/>
          <a:ln w="9525">
            <a:noFill/>
            <a:miter lim="800000"/>
            <a:headEnd/>
            <a:tailEnd/>
          </a:ln>
        </p:spPr>
        <p:txBody>
          <a:bodyPr>
            <a:spAutoFit/>
          </a:bodyPr>
          <a:lstStyle/>
          <a:p>
            <a:r>
              <a:rPr lang="tr-TR">
                <a:latin typeface="Calibri" pitchFamily="34" charset="0"/>
              </a:rPr>
              <a:t>Okul ve eklentilerinde görev alan alan ve bölüm şefleri, pansiyon memuru v.b.</a:t>
            </a:r>
          </a:p>
        </p:txBody>
      </p:sp>
      <p:sp>
        <p:nvSpPr>
          <p:cNvPr id="13" name="Başlık 3"/>
          <p:cNvSpPr txBox="1">
            <a:spLocks/>
          </p:cNvSpPr>
          <p:nvPr/>
        </p:nvSpPr>
        <p:spPr>
          <a:xfrm>
            <a:off x="971550" y="-23813"/>
            <a:ext cx="7713663" cy="931863"/>
          </a:xfrm>
          <a:prstGeom prst="rect">
            <a:avLst/>
          </a:prstGeom>
        </p:spPr>
        <p:txBody>
          <a:bodyPr anchor="ctr">
            <a:normAutofit/>
          </a:bodyPr>
          <a:lstStyle/>
          <a:p>
            <a:r>
              <a:rPr lang="tr-TR" sz="4300" b="1">
                <a:solidFill>
                  <a:schemeClr val="bg1"/>
                </a:solidFill>
                <a:latin typeface="Calibri" pitchFamily="34" charset="0"/>
              </a:rPr>
              <a:t>RİSK DEĞERLENDİRMESİ EKİBİ</a:t>
            </a:r>
            <a:endParaRPr lang="tr-TR" sz="43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86D9C270-F11C-4793-A455-5F3F3B42395B}" type="slidenum">
              <a:rPr lang="en-US"/>
              <a:pPr>
                <a:defRPr/>
              </a:pPr>
              <a:t>27</a:t>
            </a:fld>
            <a:endParaRPr lang="en-US"/>
          </a:p>
        </p:txBody>
      </p:sp>
      <p:sp>
        <p:nvSpPr>
          <p:cNvPr id="9" name="8 Dikdörtgen"/>
          <p:cNvSpPr/>
          <p:nvPr/>
        </p:nvSpPr>
        <p:spPr>
          <a:xfrm>
            <a:off x="214313" y="1000125"/>
            <a:ext cx="8786812" cy="523875"/>
          </a:xfrm>
          <a:prstGeom prst="rect">
            <a:avLst/>
          </a:prstGeom>
          <a:solidFill>
            <a:schemeClr val="tx2">
              <a:lumMod val="40000"/>
              <a:lumOff val="60000"/>
            </a:schemeClr>
          </a:solidFill>
        </p:spPr>
        <p:txBody>
          <a:bodyPr>
            <a:spAutoFit/>
          </a:bodyPr>
          <a:lstStyle/>
          <a:p>
            <a:pPr fontAlgn="auto">
              <a:spcBef>
                <a:spcPts val="0"/>
              </a:spcBef>
              <a:spcAft>
                <a:spcPts val="0"/>
              </a:spcAft>
              <a:defRPr/>
            </a:pPr>
            <a:r>
              <a:rPr lang="tr-TR" sz="2800" b="1" dirty="0">
                <a:latin typeface="+mn-lt"/>
              </a:rPr>
              <a:t>Destek elamanı ne iş yapar?</a:t>
            </a:r>
            <a:endParaRPr lang="tr-TR" sz="2800" dirty="0">
              <a:latin typeface="+mn-lt"/>
            </a:endParaRPr>
          </a:p>
        </p:txBody>
      </p:sp>
      <p:sp>
        <p:nvSpPr>
          <p:cNvPr id="11" name="10 Dikdörtgen"/>
          <p:cNvSpPr/>
          <p:nvPr/>
        </p:nvSpPr>
        <p:spPr>
          <a:xfrm>
            <a:off x="214313" y="1571625"/>
            <a:ext cx="8786812" cy="5262563"/>
          </a:xfrm>
          <a:prstGeom prst="rect">
            <a:avLst/>
          </a:prstGeom>
          <a:solidFill>
            <a:schemeClr val="tx2">
              <a:lumMod val="20000"/>
              <a:lumOff val="80000"/>
            </a:schemeClr>
          </a:solidFill>
        </p:spPr>
        <p:txBody>
          <a:bodyPr>
            <a:spAutoFit/>
          </a:bodyPr>
          <a:lstStyle/>
          <a:p>
            <a:pPr fontAlgn="auto">
              <a:spcBef>
                <a:spcPts val="0"/>
              </a:spcBef>
              <a:spcAft>
                <a:spcPts val="0"/>
              </a:spcAft>
              <a:defRPr/>
            </a:pPr>
            <a:r>
              <a:rPr lang="tr-TR" sz="2400" dirty="0">
                <a:latin typeface="+mn-lt"/>
              </a:rPr>
              <a:t>Destek elemanı, asli görevinin yanında iş sağlığı ve güvenliği ile ilgili önleme, koruma, tahliye, yangınla mücadele, ilk yardım ve benzeri konularda özel olarak görevlendirilmiş uygun donanım ve yeterli eğitime sahip kişiye deniyor.</a:t>
            </a:r>
            <a:br>
              <a:rPr lang="tr-TR" sz="2400" dirty="0">
                <a:latin typeface="+mn-lt"/>
              </a:rPr>
            </a:br>
            <a:r>
              <a:rPr lang="tr-TR" sz="2400" dirty="0">
                <a:latin typeface="+mn-lt"/>
              </a:rPr>
              <a:t>* Destek elamanı olarak kaç çalışan görevlendirilecek?</a:t>
            </a:r>
            <a:br>
              <a:rPr lang="tr-TR" sz="2400" dirty="0">
                <a:latin typeface="+mn-lt"/>
              </a:rPr>
            </a:br>
            <a:r>
              <a:rPr lang="tr-TR" sz="2400" dirty="0">
                <a:latin typeface="+mn-lt"/>
              </a:rPr>
              <a:t>Okul yönetimi; işyerlerinde tehlike sınıflarını tespit eden Tebliğde belirlenmiş olan az tehlikeli sınıfta yer alan işyerlerinde 50 çalışana kadar;</a:t>
            </a:r>
            <a:br>
              <a:rPr lang="tr-TR" sz="2400" dirty="0">
                <a:latin typeface="+mn-lt"/>
              </a:rPr>
            </a:br>
            <a:r>
              <a:rPr lang="tr-TR" sz="2400" dirty="0">
                <a:latin typeface="+mn-lt"/>
              </a:rPr>
              <a:t>a) Arama, kurtarma ve tahliye,</a:t>
            </a:r>
            <a:br>
              <a:rPr lang="tr-TR" sz="2400" dirty="0">
                <a:latin typeface="+mn-lt"/>
              </a:rPr>
            </a:br>
            <a:r>
              <a:rPr lang="tr-TR" sz="2400" dirty="0">
                <a:latin typeface="+mn-lt"/>
              </a:rPr>
              <a:t>b) Yangınla mücadele, konularının her biri için uygun donanıma sahip ve özel eğitimli </a:t>
            </a:r>
            <a:r>
              <a:rPr lang="tr-TR" sz="2400" b="1" u="sng" dirty="0">
                <a:latin typeface="+mn-lt"/>
              </a:rPr>
              <a:t>en az birer çalışanı </a:t>
            </a:r>
            <a:r>
              <a:rPr lang="tr-TR" sz="2400" dirty="0">
                <a:latin typeface="+mn-lt"/>
              </a:rPr>
              <a:t>destek elemanı olarak görevlendirir. İşyerinde bunları aşan sayılarda çalışanın bulunması halinde 50’ye kadar çalışan için birer destek elemanı daha görevlendirir.</a:t>
            </a:r>
          </a:p>
        </p:txBody>
      </p:sp>
      <p:sp>
        <p:nvSpPr>
          <p:cNvPr id="7" name="Başlık 3"/>
          <p:cNvSpPr txBox="1">
            <a:spLocks/>
          </p:cNvSpPr>
          <p:nvPr/>
        </p:nvSpPr>
        <p:spPr>
          <a:xfrm>
            <a:off x="971550" y="-23813"/>
            <a:ext cx="7713663" cy="931863"/>
          </a:xfrm>
          <a:prstGeom prst="rect">
            <a:avLst/>
          </a:prstGeom>
        </p:spPr>
        <p:txBody>
          <a:bodyPr anchor="ctr">
            <a:normAutofit/>
          </a:bodyPr>
          <a:lstStyle/>
          <a:p>
            <a:r>
              <a:rPr lang="tr-TR" sz="4300" b="1">
                <a:solidFill>
                  <a:schemeClr val="bg1"/>
                </a:solidFill>
                <a:latin typeface="Calibri" pitchFamily="34" charset="0"/>
              </a:rPr>
              <a:t>RİSK DEĞERLENDİRMESİ EKİBİ</a:t>
            </a:r>
            <a:endParaRPr lang="tr-TR" sz="43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990E36CA-BF4A-4395-891A-109BB4091376}" type="slidenum">
              <a:rPr lang="en-US"/>
              <a:pPr>
                <a:defRPr/>
              </a:pPr>
              <a:t>28</a:t>
            </a:fld>
            <a:endParaRPr lang="en-US"/>
          </a:p>
        </p:txBody>
      </p:sp>
      <p:sp>
        <p:nvSpPr>
          <p:cNvPr id="9" name="8 Dikdörtgen"/>
          <p:cNvSpPr/>
          <p:nvPr/>
        </p:nvSpPr>
        <p:spPr>
          <a:xfrm>
            <a:off x="214313" y="1182688"/>
            <a:ext cx="8643937" cy="523875"/>
          </a:xfrm>
          <a:prstGeom prst="rect">
            <a:avLst/>
          </a:prstGeom>
          <a:solidFill>
            <a:schemeClr val="tx2">
              <a:lumMod val="40000"/>
              <a:lumOff val="60000"/>
            </a:schemeClr>
          </a:solidFill>
        </p:spPr>
        <p:txBody>
          <a:bodyPr>
            <a:spAutoFit/>
          </a:bodyPr>
          <a:lstStyle/>
          <a:p>
            <a:pPr fontAlgn="auto">
              <a:spcBef>
                <a:spcPts val="0"/>
              </a:spcBef>
              <a:spcAft>
                <a:spcPts val="0"/>
              </a:spcAft>
              <a:defRPr/>
            </a:pPr>
            <a:r>
              <a:rPr lang="tr-TR" sz="2800" b="1" dirty="0">
                <a:latin typeface="+mn-lt"/>
              </a:rPr>
              <a:t>Milli Eğitim Bakanlığı 2014/16 Sayılı Genelge</a:t>
            </a:r>
          </a:p>
        </p:txBody>
      </p:sp>
      <p:sp>
        <p:nvSpPr>
          <p:cNvPr id="11" name="10 Dikdörtgen"/>
          <p:cNvSpPr/>
          <p:nvPr/>
        </p:nvSpPr>
        <p:spPr>
          <a:xfrm>
            <a:off x="214313" y="1968500"/>
            <a:ext cx="8643937" cy="4032250"/>
          </a:xfrm>
          <a:prstGeom prst="rect">
            <a:avLst/>
          </a:prstGeom>
          <a:solidFill>
            <a:schemeClr val="tx2">
              <a:lumMod val="20000"/>
              <a:lumOff val="80000"/>
            </a:schemeClr>
          </a:solidFill>
        </p:spPr>
        <p:txBody>
          <a:bodyPr>
            <a:spAutoFit/>
          </a:bodyPr>
          <a:lstStyle/>
          <a:p>
            <a:pPr algn="just" fontAlgn="auto">
              <a:spcBef>
                <a:spcPts val="0"/>
              </a:spcBef>
              <a:spcAft>
                <a:spcPts val="0"/>
              </a:spcAft>
              <a:defRPr/>
            </a:pPr>
            <a:r>
              <a:rPr lang="tr-TR" sz="3200" b="1" dirty="0">
                <a:latin typeface="+mn-lt"/>
              </a:rPr>
              <a:t>4-</a:t>
            </a:r>
            <a:r>
              <a:rPr lang="tr-TR" sz="3200" dirty="0">
                <a:latin typeface="+mn-lt"/>
              </a:rPr>
              <a:t> </a:t>
            </a:r>
            <a:r>
              <a:rPr lang="tr-TR" sz="2800" dirty="0">
                <a:latin typeface="+mn-lt"/>
              </a:rPr>
              <a:t>İş Sağlık ve Güvenliği Risk Değerlendirmesi Yönetmeliğine göre, Bakanlığımız merkez ve taşra teşkilatı ile </a:t>
            </a:r>
            <a:r>
              <a:rPr lang="tr-TR" sz="2800" b="1" u="sng" dirty="0">
                <a:solidFill>
                  <a:srgbClr val="FF0000"/>
                </a:solidFill>
                <a:latin typeface="+mn-lt"/>
              </a:rPr>
              <a:t>okul ve kurumlarında risk değerlendirmesi; kurum yöneticisi</a:t>
            </a:r>
            <a:r>
              <a:rPr lang="tr-TR" sz="2800" b="1" dirty="0">
                <a:solidFill>
                  <a:srgbClr val="FF0000"/>
                </a:solidFill>
                <a:latin typeface="+mn-lt"/>
              </a:rPr>
              <a:t> </a:t>
            </a:r>
            <a:r>
              <a:rPr lang="tr-TR" sz="2800" dirty="0">
                <a:latin typeface="+mn-lt"/>
              </a:rPr>
              <a:t>veya kurumda görevli İş Güvenliği Uzmanı, İl ISGB uzmanlarından destek alınarak, söz konusu yönetmeliğin 6'ncı maddesi gereğince </a:t>
            </a:r>
            <a:r>
              <a:rPr lang="tr-TR" sz="2800" b="1" u="sng" dirty="0">
                <a:solidFill>
                  <a:srgbClr val="FF0000"/>
                </a:solidFill>
                <a:latin typeface="+mn-lt"/>
              </a:rPr>
              <a:t>risk değerlendirmesi ekibi tarafından yaptırılacaktır.</a:t>
            </a:r>
            <a:r>
              <a:rPr lang="tr-TR" sz="2800" b="1" dirty="0">
                <a:solidFill>
                  <a:srgbClr val="FF0000"/>
                </a:solidFill>
                <a:latin typeface="+mn-lt"/>
              </a:rPr>
              <a:t> </a:t>
            </a:r>
            <a:r>
              <a:rPr lang="tr-TR" sz="2800" dirty="0">
                <a:latin typeface="+mn-lt"/>
              </a:rPr>
              <a:t>Bu kapsamda, farklı kaynaklardan ödenmek üzere, hizmet alma yoluyla risk değerlendirmesi yapılmayacaktır. </a:t>
            </a:r>
          </a:p>
        </p:txBody>
      </p:sp>
      <p:sp>
        <p:nvSpPr>
          <p:cNvPr id="7" name="Başlık 3"/>
          <p:cNvSpPr txBox="1">
            <a:spLocks/>
          </p:cNvSpPr>
          <p:nvPr/>
        </p:nvSpPr>
        <p:spPr>
          <a:xfrm>
            <a:off x="971550" y="-23813"/>
            <a:ext cx="7713663" cy="931863"/>
          </a:xfrm>
          <a:prstGeom prst="rect">
            <a:avLst/>
          </a:prstGeom>
        </p:spPr>
        <p:txBody>
          <a:bodyPr anchor="ctr">
            <a:normAutofit/>
          </a:bodyPr>
          <a:lstStyle/>
          <a:p>
            <a:r>
              <a:rPr lang="tr-TR" sz="4300" b="1">
                <a:solidFill>
                  <a:schemeClr val="bg1"/>
                </a:solidFill>
                <a:latin typeface="Calibri" pitchFamily="34" charset="0"/>
              </a:rPr>
              <a:t>RİSK DEĞERLENDİRMESİ EKİBİ</a:t>
            </a:r>
            <a:endParaRPr lang="tr-TR" sz="43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9A6ABB2-0F79-459B-9F2C-D9D2259978FC}" type="slidenum">
              <a:rPr lang="en-US"/>
              <a:pPr>
                <a:defRPr/>
              </a:pPr>
              <a:t>29</a:t>
            </a:fld>
            <a:endParaRPr lang="en-US"/>
          </a:p>
        </p:txBody>
      </p:sp>
      <p:sp>
        <p:nvSpPr>
          <p:cNvPr id="7" name="6 Dikdörtgen"/>
          <p:cNvSpPr/>
          <p:nvPr/>
        </p:nvSpPr>
        <p:spPr>
          <a:xfrm>
            <a:off x="214313" y="1143000"/>
            <a:ext cx="8715375" cy="1938338"/>
          </a:xfrm>
          <a:prstGeom prst="rect">
            <a:avLst/>
          </a:prstGeom>
          <a:solidFill>
            <a:schemeClr val="tx2">
              <a:lumMod val="20000"/>
              <a:lumOff val="80000"/>
            </a:schemeClr>
          </a:solidFill>
        </p:spPr>
        <p:txBody>
          <a:bodyPr>
            <a:spAutoFit/>
          </a:bodyPr>
          <a:lstStyle/>
          <a:p>
            <a:pPr fontAlgn="auto">
              <a:spcBef>
                <a:spcPts val="0"/>
              </a:spcBef>
              <a:spcAft>
                <a:spcPts val="0"/>
              </a:spcAft>
              <a:defRPr/>
            </a:pPr>
            <a:r>
              <a:rPr lang="tr-TR" sz="2400" b="1" u="sng" dirty="0">
                <a:latin typeface="+mn-lt"/>
              </a:rPr>
              <a:t>Risk değerlendirmesi ekibi</a:t>
            </a:r>
          </a:p>
          <a:p>
            <a:pPr fontAlgn="auto">
              <a:spcBef>
                <a:spcPts val="0"/>
              </a:spcBef>
              <a:spcAft>
                <a:spcPts val="0"/>
              </a:spcAft>
              <a:defRPr/>
            </a:pPr>
            <a:r>
              <a:rPr lang="tr-TR" sz="2400" dirty="0">
                <a:latin typeface="+mn-lt"/>
              </a:rPr>
              <a:t>MADDE 6 – …..</a:t>
            </a:r>
          </a:p>
          <a:p>
            <a:pPr fontAlgn="auto">
              <a:spcBef>
                <a:spcPts val="0"/>
              </a:spcBef>
              <a:spcAft>
                <a:spcPts val="0"/>
              </a:spcAft>
              <a:defRPr/>
            </a:pPr>
            <a:r>
              <a:rPr lang="tr-TR" sz="2400" dirty="0">
                <a:latin typeface="+mn-lt"/>
              </a:rPr>
              <a:t>(3) Risk değerlendirmesi çalışmalarının koordinasyonu işveren veya işveren tarafından ekip içinden görevlendirilen bir kişi tarafından da sağlanabilir.</a:t>
            </a:r>
          </a:p>
        </p:txBody>
      </p:sp>
      <p:sp>
        <p:nvSpPr>
          <p:cNvPr id="8" name="Başlık 3"/>
          <p:cNvSpPr txBox="1">
            <a:spLocks/>
          </p:cNvSpPr>
          <p:nvPr/>
        </p:nvSpPr>
        <p:spPr>
          <a:xfrm>
            <a:off x="971550" y="-23813"/>
            <a:ext cx="7713663" cy="931863"/>
          </a:xfrm>
          <a:prstGeom prst="rect">
            <a:avLst/>
          </a:prstGeom>
        </p:spPr>
        <p:txBody>
          <a:bodyPr anchor="ctr">
            <a:normAutofit/>
          </a:bodyPr>
          <a:lstStyle/>
          <a:p>
            <a:r>
              <a:rPr lang="tr-TR" sz="4300" b="1">
                <a:solidFill>
                  <a:schemeClr val="bg1"/>
                </a:solidFill>
                <a:latin typeface="Calibri" pitchFamily="34" charset="0"/>
              </a:rPr>
              <a:t>RİSK DEĞERLENDİRMESİ EKİBİ</a:t>
            </a:r>
            <a:endParaRPr lang="tr-TR" sz="4300">
              <a:solidFill>
                <a:schemeClr val="bg1"/>
              </a:solidFill>
              <a:latin typeface="Calibri" pitchFamily="34" charset="0"/>
            </a:endParaRPr>
          </a:p>
        </p:txBody>
      </p:sp>
      <p:pic>
        <p:nvPicPr>
          <p:cNvPr id="47108" name="Picture 2" descr="http://itfaiyeokulu.com/tr/wp-content/uploads/2014/02/kimler_is_guvenligi_uzmani_olabilir__belge_nasil_alinir_.jpg"/>
          <p:cNvPicPr>
            <a:picLocks noChangeAspect="1" noChangeArrowheads="1"/>
          </p:cNvPicPr>
          <p:nvPr/>
        </p:nvPicPr>
        <p:blipFill>
          <a:blip r:embed="rId2"/>
          <a:srcRect b="34074"/>
          <a:stretch>
            <a:fillRect/>
          </a:stretch>
        </p:blipFill>
        <p:spPr bwMode="auto">
          <a:xfrm>
            <a:off x="785813" y="3236913"/>
            <a:ext cx="7500937" cy="362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693B75C3-62E5-4293-B068-64BCAFC03296}" type="slidenum">
              <a:rPr lang="tr-TR"/>
              <a:pPr>
                <a:defRPr/>
              </a:pPr>
              <a:t>3</a:t>
            </a:fld>
            <a:endParaRPr lang="tr-TR"/>
          </a:p>
        </p:txBody>
      </p:sp>
      <p:sp>
        <p:nvSpPr>
          <p:cNvPr id="19458" name="3 Dikdörtgen"/>
          <p:cNvSpPr>
            <a:spLocks noChangeArrowheads="1"/>
          </p:cNvSpPr>
          <p:nvPr/>
        </p:nvSpPr>
        <p:spPr bwMode="auto">
          <a:xfrm>
            <a:off x="214313" y="2571750"/>
            <a:ext cx="8643937" cy="1323975"/>
          </a:xfrm>
          <a:prstGeom prst="rect">
            <a:avLst/>
          </a:prstGeom>
          <a:noFill/>
          <a:ln w="9525">
            <a:noFill/>
            <a:miter lim="800000"/>
            <a:headEnd/>
            <a:tailEnd/>
          </a:ln>
        </p:spPr>
        <p:txBody>
          <a:bodyPr>
            <a:spAutoFit/>
          </a:bodyPr>
          <a:lstStyle/>
          <a:p>
            <a:pPr algn="ctr"/>
            <a:r>
              <a:rPr lang="tr-TR" sz="4000" b="1">
                <a:latin typeface="Calibri" pitchFamily="34" charset="0"/>
              </a:rPr>
              <a:t>İŞ SAĞLIĞI VE GÜVENLİĞİ </a:t>
            </a:r>
          </a:p>
          <a:p>
            <a:pPr algn="ctr"/>
            <a:r>
              <a:rPr lang="tr-TR" sz="4000" b="1">
                <a:latin typeface="Calibri" pitchFamily="34" charset="0"/>
              </a:rPr>
              <a:t>KURULLARI HAKKINDA YÖNETMELİK</a:t>
            </a:r>
            <a:endParaRPr lang="tr-TR" sz="4000">
              <a:latin typeface="Calibri" pitchFamily="34" charset="0"/>
            </a:endParaRPr>
          </a:p>
        </p:txBody>
      </p:sp>
      <p:pic>
        <p:nvPicPr>
          <p:cNvPr id="19459" name="Picture 2" descr="http://itfaiyeokulu.com/tr/wp-content/uploads/2014/02/kimler_is_guvenligi_uzmani_olabilir__belge_nasil_alinir_.jpg"/>
          <p:cNvPicPr>
            <a:picLocks noChangeAspect="1" noChangeArrowheads="1"/>
          </p:cNvPicPr>
          <p:nvPr/>
        </p:nvPicPr>
        <p:blipFill>
          <a:blip r:embed="rId2"/>
          <a:srcRect t="31615" b="34245"/>
          <a:stretch>
            <a:fillRect/>
          </a:stretch>
        </p:blipFill>
        <p:spPr bwMode="auto">
          <a:xfrm>
            <a:off x="0" y="4572000"/>
            <a:ext cx="9144000" cy="2286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12C8F65A-AF3A-40CA-A264-27811802037B}" type="slidenum">
              <a:rPr lang="en-US"/>
              <a:pPr>
                <a:defRPr/>
              </a:pPr>
              <a:t>30</a:t>
            </a:fld>
            <a:endParaRPr lang="en-US"/>
          </a:p>
        </p:txBody>
      </p:sp>
      <p:sp>
        <p:nvSpPr>
          <p:cNvPr id="9" name="8 Dikdörtgen"/>
          <p:cNvSpPr/>
          <p:nvPr/>
        </p:nvSpPr>
        <p:spPr>
          <a:xfrm>
            <a:off x="214313" y="1071563"/>
            <a:ext cx="8643937" cy="523875"/>
          </a:xfrm>
          <a:prstGeom prst="rect">
            <a:avLst/>
          </a:prstGeom>
          <a:solidFill>
            <a:schemeClr val="tx2">
              <a:lumMod val="40000"/>
              <a:lumOff val="60000"/>
            </a:schemeClr>
          </a:solidFill>
        </p:spPr>
        <p:txBody>
          <a:bodyPr>
            <a:spAutoFit/>
          </a:bodyPr>
          <a:lstStyle/>
          <a:p>
            <a:pPr fontAlgn="auto">
              <a:spcBef>
                <a:spcPts val="0"/>
              </a:spcBef>
              <a:spcAft>
                <a:spcPts val="0"/>
              </a:spcAft>
              <a:defRPr/>
            </a:pPr>
            <a:r>
              <a:rPr lang="tr-TR" sz="2800" b="1" dirty="0">
                <a:latin typeface="+mn-lt"/>
              </a:rPr>
              <a:t>Milli Eğitim Bakanlığı 2014/16 Sayılı Genelge</a:t>
            </a:r>
          </a:p>
        </p:txBody>
      </p:sp>
      <p:sp>
        <p:nvSpPr>
          <p:cNvPr id="10" name="Başlık 3"/>
          <p:cNvSpPr txBox="1">
            <a:spLocks/>
          </p:cNvSpPr>
          <p:nvPr/>
        </p:nvSpPr>
        <p:spPr>
          <a:xfrm>
            <a:off x="1000125" y="0"/>
            <a:ext cx="8143875" cy="857250"/>
          </a:xfrm>
          <a:prstGeom prst="rect">
            <a:avLst/>
          </a:prstGeom>
        </p:spPr>
        <p:txBody>
          <a:bodyPr anchor="ctr">
            <a:normAutofit fontScale="92500"/>
          </a:bodyPr>
          <a:lstStyle/>
          <a:p>
            <a:pPr marL="342900" indent="-342900" algn="ctr"/>
            <a:r>
              <a:rPr lang="tr-TR" sz="4100" b="1">
                <a:solidFill>
                  <a:schemeClr val="bg1"/>
                </a:solidFill>
                <a:effectLst>
                  <a:outerShdw blurRad="38100" dist="38100" dir="2700000" algn="tl">
                    <a:srgbClr val="C0C0C0"/>
                  </a:outerShdw>
                </a:effectLst>
                <a:latin typeface="Calibri" pitchFamily="34" charset="0"/>
              </a:rPr>
              <a:t>ÇALIŞMA MEVZUATI İLE İLGİLİ BİLGİLER</a:t>
            </a:r>
          </a:p>
        </p:txBody>
      </p:sp>
      <p:sp>
        <p:nvSpPr>
          <p:cNvPr id="11" name="10 Dikdörtgen"/>
          <p:cNvSpPr/>
          <p:nvPr/>
        </p:nvSpPr>
        <p:spPr>
          <a:xfrm>
            <a:off x="214313" y="1714500"/>
            <a:ext cx="8715375" cy="5016500"/>
          </a:xfrm>
          <a:prstGeom prst="rect">
            <a:avLst/>
          </a:prstGeom>
          <a:solidFill>
            <a:schemeClr val="tx2">
              <a:lumMod val="20000"/>
              <a:lumOff val="80000"/>
            </a:schemeClr>
          </a:solidFill>
        </p:spPr>
        <p:txBody>
          <a:bodyPr>
            <a:spAutoFit/>
          </a:bodyPr>
          <a:lstStyle/>
          <a:p>
            <a:pPr algn="just" fontAlgn="auto">
              <a:spcBef>
                <a:spcPts val="0"/>
              </a:spcBef>
              <a:spcAft>
                <a:spcPts val="0"/>
              </a:spcAft>
              <a:defRPr/>
            </a:pPr>
            <a:r>
              <a:rPr lang="tr-TR" sz="3200" b="1" dirty="0">
                <a:latin typeface="+mn-lt"/>
              </a:rPr>
              <a:t>10-</a:t>
            </a:r>
            <a:r>
              <a:rPr lang="tr-TR" sz="2800" dirty="0">
                <a:latin typeface="+mn-lt"/>
              </a:rPr>
              <a:t> Bakanlığımıza bağlı tehlikeli İşyerlerinde </a:t>
            </a:r>
            <a:r>
              <a:rPr lang="tr-TR" sz="2800" b="1" u="sng" dirty="0">
                <a:latin typeface="+mn-lt"/>
              </a:rPr>
              <a:t>her 10 çalışan için bir İlkyardımcı, az tehlikeli işyerlerinde ise 20 çalışan için bir İlkyardımcı </a:t>
            </a:r>
            <a:r>
              <a:rPr lang="tr-TR" sz="3200" b="1" u="sng" dirty="0">
                <a:latin typeface="+mn-lt"/>
              </a:rPr>
              <a:t>kurum amirlerince görevlendirilecektir. </a:t>
            </a:r>
            <a:r>
              <a:rPr lang="tr-TR" sz="2800" dirty="0">
                <a:latin typeface="+mn-lt"/>
              </a:rPr>
              <a:t>İlkyardımcı bulunmayan okul ve kurumlarda ise, Sağlık Bakanlığı ile yapılacak işbirliği çerçevesinde, sağlık eğitimi veren okul ve kurumlarımızca düzenlenecek eğitimler sonrasında Sağlık İI Müdürlüklerince yapılacak sınav sonunda ilkyardımcı belgelendirmesi yapılacaktır. </a:t>
            </a:r>
            <a:r>
              <a:rPr lang="tr-TR" sz="2800" b="1" u="sng" dirty="0">
                <a:latin typeface="+mn-lt"/>
              </a:rPr>
              <a:t>Yangın eğitimi ise </a:t>
            </a:r>
            <a:r>
              <a:rPr lang="tr-TR" sz="2800" b="1" u="sng" dirty="0" err="1">
                <a:latin typeface="+mn-lt"/>
              </a:rPr>
              <a:t>ISGB'lerin</a:t>
            </a:r>
            <a:r>
              <a:rPr lang="tr-TR" sz="2800" b="1" u="sng" dirty="0">
                <a:latin typeface="+mn-lt"/>
              </a:rPr>
              <a:t> organizasyonu ile İl Sivil Savunma birimleri, İI itfaiye birimlerinden destek alınarak mahallinde yapılacaktır.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9774B7B-EA0A-44C5-B194-A37B39E850B7}" type="slidenum">
              <a:rPr lang="en-US"/>
              <a:pPr>
                <a:defRPr/>
              </a:pPr>
              <a:t>31</a:t>
            </a:fld>
            <a:endParaRPr lang="en-US"/>
          </a:p>
        </p:txBody>
      </p:sp>
      <p:sp>
        <p:nvSpPr>
          <p:cNvPr id="7" name="6 Dikdörtgen"/>
          <p:cNvSpPr/>
          <p:nvPr/>
        </p:nvSpPr>
        <p:spPr>
          <a:xfrm>
            <a:off x="214313" y="1214438"/>
            <a:ext cx="8715375" cy="830262"/>
          </a:xfrm>
          <a:prstGeom prst="rect">
            <a:avLst/>
          </a:prstGeom>
          <a:solidFill>
            <a:schemeClr val="accent2">
              <a:lumMod val="40000"/>
              <a:lumOff val="60000"/>
            </a:schemeClr>
          </a:solidFill>
        </p:spPr>
        <p:txBody>
          <a:bodyPr>
            <a:spAutoFit/>
          </a:bodyPr>
          <a:lstStyle/>
          <a:p>
            <a:pPr fontAlgn="auto">
              <a:spcBef>
                <a:spcPts val="0"/>
              </a:spcBef>
              <a:spcAft>
                <a:spcPts val="0"/>
              </a:spcAft>
              <a:defRPr/>
            </a:pPr>
            <a:r>
              <a:rPr lang="tr-TR" sz="2400" b="1" dirty="0">
                <a:latin typeface="+mn-lt"/>
              </a:rPr>
              <a:t>Asıl işveren ve alt işveren ilişkisinin bulunduğu işyerlerinde risk değerlendirmesi</a:t>
            </a:r>
          </a:p>
        </p:txBody>
      </p:sp>
      <p:sp>
        <p:nvSpPr>
          <p:cNvPr id="8" name="7 Dikdörtgen"/>
          <p:cNvSpPr/>
          <p:nvPr/>
        </p:nvSpPr>
        <p:spPr>
          <a:xfrm>
            <a:off x="214313" y="2286000"/>
            <a:ext cx="8715375" cy="1938338"/>
          </a:xfrm>
          <a:prstGeom prst="rect">
            <a:avLst/>
          </a:prstGeom>
          <a:solidFill>
            <a:schemeClr val="accent2">
              <a:lumMod val="20000"/>
              <a:lumOff val="80000"/>
            </a:schemeClr>
          </a:solidFill>
        </p:spPr>
        <p:txBody>
          <a:bodyPr>
            <a:spAutoFit/>
          </a:bodyPr>
          <a:lstStyle/>
          <a:p>
            <a:pPr fontAlgn="auto">
              <a:spcBef>
                <a:spcPts val="0"/>
              </a:spcBef>
              <a:spcAft>
                <a:spcPts val="0"/>
              </a:spcAft>
              <a:defRPr/>
            </a:pPr>
            <a:r>
              <a:rPr lang="tr-TR" sz="2400" dirty="0">
                <a:latin typeface="+mn-lt"/>
              </a:rPr>
              <a:t>MADDE 15 – (1) Bir işyerinde bir veya daha fazla alt işveren bulunması halinde:</a:t>
            </a:r>
          </a:p>
          <a:p>
            <a:pPr fontAlgn="auto">
              <a:spcBef>
                <a:spcPts val="0"/>
              </a:spcBef>
              <a:spcAft>
                <a:spcPts val="0"/>
              </a:spcAft>
              <a:defRPr/>
            </a:pPr>
            <a:r>
              <a:rPr lang="tr-TR" sz="2400" b="1" u="sng" dirty="0">
                <a:solidFill>
                  <a:srgbClr val="FF0000"/>
                </a:solidFill>
                <a:latin typeface="+mn-lt"/>
              </a:rPr>
              <a:t>a) Her alt işveren yürüttükleri işlerle ilgili olarak, bu Yönetmelik hükümleri uyarınca gerekli risk değerlendirmesi çalışmalarını yapar veya yaptırır.</a:t>
            </a:r>
          </a:p>
        </p:txBody>
      </p:sp>
      <p:sp>
        <p:nvSpPr>
          <p:cNvPr id="9" name="Başlık 3"/>
          <p:cNvSpPr txBox="1">
            <a:spLocks/>
          </p:cNvSpPr>
          <p:nvPr/>
        </p:nvSpPr>
        <p:spPr>
          <a:xfrm>
            <a:off x="971550" y="-23813"/>
            <a:ext cx="7713663" cy="931863"/>
          </a:xfrm>
          <a:prstGeom prst="rect">
            <a:avLst/>
          </a:prstGeom>
        </p:spPr>
        <p:txBody>
          <a:bodyPr anchor="ctr">
            <a:normAutofit/>
          </a:bodyPr>
          <a:lstStyle/>
          <a:p>
            <a:r>
              <a:rPr lang="tr-TR" sz="4300" b="1">
                <a:solidFill>
                  <a:schemeClr val="bg1"/>
                </a:solidFill>
                <a:latin typeface="Calibri" pitchFamily="34" charset="0"/>
              </a:rPr>
              <a:t>RİSK DEĞERLENDİRMESİ EKİBİ</a:t>
            </a:r>
            <a:endParaRPr lang="tr-TR" sz="43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31816A9-B39B-4DEF-B1E9-A0BC4CD7C673}" type="slidenum">
              <a:rPr lang="en-US"/>
              <a:pPr>
                <a:defRPr/>
              </a:pPr>
              <a:t>32</a:t>
            </a:fld>
            <a:endParaRPr lang="en-US"/>
          </a:p>
        </p:txBody>
      </p:sp>
      <p:sp>
        <p:nvSpPr>
          <p:cNvPr id="7" name="6 Dikdörtgen"/>
          <p:cNvSpPr/>
          <p:nvPr/>
        </p:nvSpPr>
        <p:spPr>
          <a:xfrm>
            <a:off x="214313" y="1143000"/>
            <a:ext cx="8715375" cy="3786188"/>
          </a:xfrm>
          <a:prstGeom prst="rect">
            <a:avLst/>
          </a:prstGeom>
          <a:solidFill>
            <a:schemeClr val="accent1">
              <a:lumMod val="20000"/>
              <a:lumOff val="80000"/>
            </a:schemeClr>
          </a:solidFill>
        </p:spPr>
        <p:txBody>
          <a:bodyPr>
            <a:spAutoFit/>
          </a:bodyPr>
          <a:lstStyle/>
          <a:p>
            <a:pPr fontAlgn="auto">
              <a:spcBef>
                <a:spcPts val="0"/>
              </a:spcBef>
              <a:spcAft>
                <a:spcPts val="0"/>
              </a:spcAft>
              <a:defRPr/>
            </a:pPr>
            <a:r>
              <a:rPr lang="tr-TR" sz="2400" dirty="0">
                <a:latin typeface="+mn-lt"/>
              </a:rPr>
              <a:t>MADDE 15 – (1) Bir işyerinde bir veya daha fazla alt işveren bulunması halinde:</a:t>
            </a:r>
          </a:p>
          <a:p>
            <a:pPr fontAlgn="auto">
              <a:spcBef>
                <a:spcPts val="0"/>
              </a:spcBef>
              <a:spcAft>
                <a:spcPts val="0"/>
              </a:spcAft>
              <a:defRPr/>
            </a:pPr>
            <a:r>
              <a:rPr lang="tr-TR" sz="2400" dirty="0">
                <a:latin typeface="+mn-lt"/>
              </a:rPr>
              <a:t>…</a:t>
            </a:r>
          </a:p>
          <a:p>
            <a:pPr fontAlgn="auto">
              <a:spcBef>
                <a:spcPts val="0"/>
              </a:spcBef>
              <a:spcAft>
                <a:spcPts val="0"/>
              </a:spcAft>
              <a:defRPr/>
            </a:pPr>
            <a:r>
              <a:rPr lang="tr-TR" sz="2400" b="1" dirty="0">
                <a:solidFill>
                  <a:srgbClr val="FF0000"/>
                </a:solidFill>
                <a:latin typeface="+mn-lt"/>
              </a:rPr>
              <a:t>c) Asıl işveren, alt işverenlerce yürütülen risk değerlendirmesi çalışmalarını denetler ve bu konudaki çalışmaları koordine eder.</a:t>
            </a:r>
          </a:p>
          <a:p>
            <a:pPr fontAlgn="auto">
              <a:spcBef>
                <a:spcPts val="0"/>
              </a:spcBef>
              <a:spcAft>
                <a:spcPts val="0"/>
              </a:spcAft>
              <a:defRPr/>
            </a:pPr>
            <a:r>
              <a:rPr lang="tr-TR" sz="2400" u="sng" dirty="0">
                <a:latin typeface="+mn-lt"/>
              </a:rPr>
              <a:t>(2) Alt işverenler hazırladıkları risk değerlendirmesinin bir nüshasını asıl işverene verir. </a:t>
            </a:r>
            <a:r>
              <a:rPr lang="tr-TR" sz="2400" dirty="0">
                <a:latin typeface="+mn-lt"/>
              </a:rPr>
              <a:t>Asıl işveren; bu risk değerlendirmesi çalışmalarını kendi çalışmasıyla bütünleştirerek, risk kontrol tedbirlerinin uygulanıp uygulanmadığını izler, denetler ve uygunsuzlukların giderilmesini sağlar.</a:t>
            </a:r>
          </a:p>
        </p:txBody>
      </p:sp>
      <p:sp>
        <p:nvSpPr>
          <p:cNvPr id="8" name="Başlık 3"/>
          <p:cNvSpPr txBox="1">
            <a:spLocks/>
          </p:cNvSpPr>
          <p:nvPr/>
        </p:nvSpPr>
        <p:spPr>
          <a:xfrm>
            <a:off x="971550" y="-23813"/>
            <a:ext cx="7713663" cy="931863"/>
          </a:xfrm>
          <a:prstGeom prst="rect">
            <a:avLst/>
          </a:prstGeom>
        </p:spPr>
        <p:txBody>
          <a:bodyPr anchor="ctr">
            <a:normAutofit/>
          </a:bodyPr>
          <a:lstStyle/>
          <a:p>
            <a:r>
              <a:rPr lang="tr-TR" sz="4300" b="1">
                <a:solidFill>
                  <a:schemeClr val="bg1"/>
                </a:solidFill>
                <a:latin typeface="Calibri" pitchFamily="34" charset="0"/>
              </a:rPr>
              <a:t>RİSK DEĞERLENDİRMESİ EKİBİ</a:t>
            </a:r>
            <a:endParaRPr lang="tr-TR" sz="43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B7871CF-4AB7-42A1-97E1-86B89F561133}" type="slidenum">
              <a:rPr lang="tr-TR"/>
              <a:pPr>
                <a:defRPr/>
              </a:pPr>
              <a:t>4</a:t>
            </a:fld>
            <a:endParaRPr lang="tr-TR"/>
          </a:p>
        </p:txBody>
      </p:sp>
      <p:graphicFrame>
        <p:nvGraphicFramePr>
          <p:cNvPr id="7" name="6 Diyagram"/>
          <p:cNvGraphicFramePr/>
          <p:nvPr/>
        </p:nvGraphicFramePr>
        <p:xfrm>
          <a:off x="142844" y="1714488"/>
          <a:ext cx="8786874" cy="1938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3" name="Title 1"/>
          <p:cNvSpPr>
            <a:spLocks noGrp="1"/>
          </p:cNvSpPr>
          <p:nvPr>
            <p:ph type="title"/>
          </p:nvPr>
        </p:nvSpPr>
        <p:spPr>
          <a:xfrm>
            <a:off x="1000125" y="0"/>
            <a:ext cx="8143875" cy="900113"/>
          </a:xfrm>
        </p:spPr>
        <p:txBody>
          <a:bodyPr/>
          <a:lstStyle/>
          <a:p>
            <a:pPr algn="l"/>
            <a:r>
              <a:rPr lang="tr-TR" sz="3600" b="1" smtClean="0">
                <a:solidFill>
                  <a:schemeClr val="bg1"/>
                </a:solidFill>
              </a:rPr>
              <a:t>İŞ SAĞLIĞI VE İŞ GÜVENLİĞİ KURULU</a:t>
            </a:r>
            <a:endParaRPr lang="tr-TR" sz="3600" smtClean="0">
              <a:solidFill>
                <a:schemeClr val="bg1"/>
              </a:solidFill>
            </a:endParaRPr>
          </a:p>
        </p:txBody>
      </p:sp>
      <p:graphicFrame>
        <p:nvGraphicFramePr>
          <p:cNvPr id="9" name="8 Diyagram"/>
          <p:cNvGraphicFramePr/>
          <p:nvPr/>
        </p:nvGraphicFramePr>
        <p:xfrm>
          <a:off x="1643042" y="3571877"/>
          <a:ext cx="7286676" cy="300039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0485" name="5 Dikdörtgen"/>
          <p:cNvSpPr>
            <a:spLocks noChangeArrowheads="1"/>
          </p:cNvSpPr>
          <p:nvPr/>
        </p:nvSpPr>
        <p:spPr bwMode="auto">
          <a:xfrm>
            <a:off x="357188" y="1143000"/>
            <a:ext cx="5888037" cy="523875"/>
          </a:xfrm>
          <a:prstGeom prst="rect">
            <a:avLst/>
          </a:prstGeom>
          <a:noFill/>
          <a:ln w="9525">
            <a:noFill/>
            <a:miter lim="800000"/>
            <a:headEnd/>
            <a:tailEnd/>
          </a:ln>
        </p:spPr>
        <p:txBody>
          <a:bodyPr wrap="none">
            <a:spAutoFit/>
          </a:bodyPr>
          <a:lstStyle/>
          <a:p>
            <a:pPr algn="just"/>
            <a:r>
              <a:rPr lang="tr-TR" sz="2800" b="1">
                <a:latin typeface="Calibri" pitchFamily="34" charset="0"/>
              </a:rPr>
              <a:t>İşyeri Sağlık  ve Güvenlik  Birimi (İSGB)</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F22AB3DB-834E-49F0-A910-8B1B40AFCC3D}" type="slidenum">
              <a:rPr lang="en-US"/>
              <a:pPr>
                <a:defRPr/>
              </a:pPr>
              <a:t>5</a:t>
            </a:fld>
            <a:endParaRPr lang="en-US"/>
          </a:p>
        </p:txBody>
      </p:sp>
      <p:sp>
        <p:nvSpPr>
          <p:cNvPr id="21506" name="8 Dikdörtgen"/>
          <p:cNvSpPr>
            <a:spLocks noChangeArrowheads="1"/>
          </p:cNvSpPr>
          <p:nvPr/>
        </p:nvSpPr>
        <p:spPr bwMode="auto">
          <a:xfrm>
            <a:off x="214313" y="1071563"/>
            <a:ext cx="8643937" cy="523875"/>
          </a:xfrm>
          <a:prstGeom prst="rect">
            <a:avLst/>
          </a:prstGeom>
          <a:noFill/>
          <a:ln w="9525">
            <a:noFill/>
            <a:miter lim="800000"/>
            <a:headEnd/>
            <a:tailEnd/>
          </a:ln>
        </p:spPr>
        <p:txBody>
          <a:bodyPr>
            <a:spAutoFit/>
          </a:bodyPr>
          <a:lstStyle/>
          <a:p>
            <a:r>
              <a:rPr lang="tr-TR" sz="2800" b="1">
                <a:latin typeface="Calibri" pitchFamily="34" charset="0"/>
              </a:rPr>
              <a:t>Milli Eğitim Bakanlığı 2014/16 Sayılı Genelge</a:t>
            </a:r>
          </a:p>
        </p:txBody>
      </p:sp>
      <p:sp>
        <p:nvSpPr>
          <p:cNvPr id="7" name="6 Dikdörtgen"/>
          <p:cNvSpPr/>
          <p:nvPr/>
        </p:nvSpPr>
        <p:spPr>
          <a:xfrm>
            <a:off x="214313" y="1714500"/>
            <a:ext cx="8715375" cy="3786188"/>
          </a:xfrm>
          <a:prstGeom prst="rect">
            <a:avLst/>
          </a:prstGeom>
          <a:solidFill>
            <a:schemeClr val="tx2">
              <a:lumMod val="20000"/>
              <a:lumOff val="80000"/>
            </a:schemeClr>
          </a:solidFill>
        </p:spPr>
        <p:txBody>
          <a:bodyPr>
            <a:spAutoFit/>
          </a:bodyPr>
          <a:lstStyle/>
          <a:p>
            <a:pPr algn="just" fontAlgn="auto">
              <a:spcBef>
                <a:spcPts val="0"/>
              </a:spcBef>
              <a:spcAft>
                <a:spcPts val="0"/>
              </a:spcAft>
              <a:defRPr/>
            </a:pPr>
            <a:r>
              <a:rPr lang="tr-TR" sz="2400" dirty="0">
                <a:latin typeface="+mn-lt"/>
              </a:rPr>
              <a:t>	1 - İş Sağlığı ye Güvenliği Hizmetleri Yönetmeliği'nin 10'ncu maddesi gereğince; Bakanlık Merkez teşkilatında ve </a:t>
            </a:r>
            <a:r>
              <a:rPr lang="tr-TR" sz="2400" b="1" u="sng" dirty="0">
                <a:solidFill>
                  <a:srgbClr val="FF0000"/>
                </a:solidFill>
                <a:latin typeface="+mn-lt"/>
              </a:rPr>
              <a:t>81 İl Milli Eğitim Müdürlüklerinde en az bir adet İşyeri Sağlık ve Güvenlik Birimi (İSGB) oluşturulacaktır.</a:t>
            </a:r>
            <a:r>
              <a:rPr lang="tr-TR" sz="2400" b="1" dirty="0">
                <a:latin typeface="+mn-lt"/>
              </a:rPr>
              <a:t> </a:t>
            </a:r>
            <a:r>
              <a:rPr lang="tr-TR" sz="2400" dirty="0" err="1">
                <a:latin typeface="+mn-lt"/>
              </a:rPr>
              <a:t>İSGB'ler</a:t>
            </a:r>
            <a:r>
              <a:rPr lang="tr-TR" sz="2400" dirty="0">
                <a:latin typeface="+mn-lt"/>
              </a:rPr>
              <a:t> ilgili mevzuatta belirtilen esas ye usuller çerçevesinde; merkez ve taşra teşkilatı birimlerinde ISG uygulamalarının etkili ve verimli olması, birimler arası koordinasyonun sağlanması, uygulamalarda birlikteliğin sağlanması, Merkez ve İl'lerde </a:t>
            </a:r>
            <a:r>
              <a:rPr lang="tr-TR" sz="2400" dirty="0" err="1">
                <a:latin typeface="+mn-lt"/>
              </a:rPr>
              <a:t>İSGB'nin</a:t>
            </a:r>
            <a:r>
              <a:rPr lang="tr-TR" sz="2400" dirty="0">
                <a:latin typeface="+mn-lt"/>
              </a:rPr>
              <a:t> sorumluluk alanı içinde çalışma ortamlarında sağlık  ve güvenlik açısından gerekli tedbirlerin alınması için, izleme ve değerlendirilme çalışmalarını sürdürecektir. </a:t>
            </a:r>
          </a:p>
        </p:txBody>
      </p:sp>
      <p:sp>
        <p:nvSpPr>
          <p:cNvPr id="21508" name="Title 1"/>
          <p:cNvSpPr>
            <a:spLocks noGrp="1"/>
          </p:cNvSpPr>
          <p:nvPr>
            <p:ph type="title"/>
          </p:nvPr>
        </p:nvSpPr>
        <p:spPr>
          <a:xfrm>
            <a:off x="1000125" y="0"/>
            <a:ext cx="8143875" cy="900113"/>
          </a:xfrm>
        </p:spPr>
        <p:txBody>
          <a:bodyPr/>
          <a:lstStyle/>
          <a:p>
            <a:pPr algn="l"/>
            <a:r>
              <a:rPr lang="tr-TR" sz="3600" b="1" smtClean="0">
                <a:solidFill>
                  <a:schemeClr val="bg1"/>
                </a:solidFill>
              </a:rPr>
              <a:t>İŞ SAĞLIĞI VE İŞ GÜVENLİĞİ KURULU</a:t>
            </a:r>
            <a:endParaRPr lang="tr-TR" sz="3600" smtClean="0">
              <a:solidFill>
                <a:schemeClr val="bg1"/>
              </a:solidFill>
            </a:endParaRPr>
          </a:p>
        </p:txBody>
      </p:sp>
      <p:sp>
        <p:nvSpPr>
          <p:cNvPr id="21509" name="10 Dikdörtgen"/>
          <p:cNvSpPr>
            <a:spLocks noChangeArrowheads="1"/>
          </p:cNvSpPr>
          <p:nvPr/>
        </p:nvSpPr>
        <p:spPr bwMode="auto">
          <a:xfrm>
            <a:off x="285750" y="5643563"/>
            <a:ext cx="8572500" cy="954087"/>
          </a:xfrm>
          <a:prstGeom prst="rect">
            <a:avLst/>
          </a:prstGeom>
          <a:solidFill>
            <a:srgbClr val="FFFF00"/>
          </a:solidFill>
          <a:ln w="9525">
            <a:noFill/>
            <a:miter lim="800000"/>
            <a:headEnd/>
            <a:tailEnd/>
          </a:ln>
        </p:spPr>
        <p:txBody>
          <a:bodyPr>
            <a:spAutoFit/>
          </a:bodyPr>
          <a:lstStyle/>
          <a:p>
            <a:pPr algn="ctr"/>
            <a:r>
              <a:rPr lang="tr-TR" sz="2800" b="1">
                <a:solidFill>
                  <a:srgbClr val="FF0000"/>
                </a:solidFill>
                <a:latin typeface="Calibri" pitchFamily="34" charset="0"/>
              </a:rPr>
              <a:t>İl Milli Eğitim Müdürlüğü tarafından </a:t>
            </a:r>
          </a:p>
          <a:p>
            <a:pPr algn="ctr"/>
            <a:r>
              <a:rPr lang="tr-TR" sz="2800" b="1">
                <a:solidFill>
                  <a:srgbClr val="FF0000"/>
                </a:solidFill>
                <a:latin typeface="Calibri" pitchFamily="34" charset="0"/>
              </a:rPr>
              <a:t>en az 1 adet oluşturulacak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82141B53-32F2-4910-B15C-11039BBC0AE5}" type="slidenum">
              <a:rPr lang="tr-TR"/>
              <a:pPr>
                <a:defRPr/>
              </a:pPr>
              <a:t>6</a:t>
            </a:fld>
            <a:endParaRPr lang="tr-TR"/>
          </a:p>
        </p:txBody>
      </p:sp>
      <p:graphicFrame>
        <p:nvGraphicFramePr>
          <p:cNvPr id="9" name="8 Diyagram"/>
          <p:cNvGraphicFramePr/>
          <p:nvPr/>
        </p:nvGraphicFramePr>
        <p:xfrm>
          <a:off x="142844" y="2143116"/>
          <a:ext cx="8786874" cy="387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142875" y="884238"/>
            <a:ext cx="8786813" cy="1187450"/>
          </a:xfrm>
        </p:spPr>
        <p:txBody>
          <a:bodyPr rtlCol="0">
            <a:normAutofit fontScale="90000"/>
          </a:bodyPr>
          <a:lstStyle/>
          <a:p>
            <a:pPr fontAlgn="auto">
              <a:spcAft>
                <a:spcPts val="0"/>
              </a:spcAft>
              <a:defRPr/>
            </a:pPr>
            <a:r>
              <a:rPr lang="es-ES" sz="3200" b="1" dirty="0" smtClean="0"/>
              <a:t>28532 Say</a:t>
            </a:r>
            <a:r>
              <a:rPr lang="tr-TR" sz="3200" b="1" dirty="0" smtClean="0"/>
              <a:t>ı</a:t>
            </a:r>
            <a:r>
              <a:rPr lang="es-ES" sz="3200" b="1" dirty="0" smtClean="0"/>
              <a:t> ve 18 Ocak 2013 Tarihli </a:t>
            </a:r>
            <a:br>
              <a:rPr lang="es-ES" sz="3200" b="1" dirty="0" smtClean="0"/>
            </a:br>
            <a:r>
              <a:rPr lang="en-GB" sz="3200" b="1" dirty="0" err="1" smtClean="0"/>
              <a:t>İş</a:t>
            </a:r>
            <a:r>
              <a:rPr lang="en-GB" sz="3200" b="1" dirty="0" smtClean="0"/>
              <a:t> </a:t>
            </a:r>
            <a:r>
              <a:rPr lang="en-GB" sz="3200" b="1" dirty="0" err="1" smtClean="0"/>
              <a:t>Sağlığı</a:t>
            </a:r>
            <a:r>
              <a:rPr lang="en-GB" sz="3200" b="1" dirty="0" smtClean="0"/>
              <a:t> </a:t>
            </a:r>
            <a:r>
              <a:rPr lang="en-GB" sz="3200" b="1" dirty="0" err="1" smtClean="0"/>
              <a:t>ve</a:t>
            </a:r>
            <a:r>
              <a:rPr lang="en-GB" sz="3200" b="1" dirty="0" smtClean="0"/>
              <a:t> </a:t>
            </a:r>
            <a:r>
              <a:rPr lang="en-GB" sz="3200" b="1" dirty="0" err="1" smtClean="0"/>
              <a:t>Güvenliği</a:t>
            </a:r>
            <a:r>
              <a:rPr lang="en-GB" sz="3200" b="1" dirty="0" smtClean="0"/>
              <a:t> </a:t>
            </a:r>
            <a:r>
              <a:rPr lang="en-GB" sz="3200" b="1" dirty="0" err="1" smtClean="0"/>
              <a:t>Kurulları</a:t>
            </a:r>
            <a:r>
              <a:rPr lang="en-GB" sz="3200" b="1" dirty="0" smtClean="0"/>
              <a:t> </a:t>
            </a:r>
            <a:r>
              <a:rPr lang="tr-TR" sz="3200" b="1" dirty="0" smtClean="0"/>
              <a:t>H</a:t>
            </a:r>
            <a:r>
              <a:rPr lang="en-GB" sz="3200" b="1" dirty="0" err="1" smtClean="0"/>
              <a:t>akkında</a:t>
            </a:r>
            <a:r>
              <a:rPr lang="en-GB" sz="3200" b="1" dirty="0" smtClean="0"/>
              <a:t> </a:t>
            </a:r>
            <a:r>
              <a:rPr lang="en-GB" sz="3200" b="1" dirty="0" err="1" smtClean="0"/>
              <a:t>Yönetmelik</a:t>
            </a:r>
            <a:r>
              <a:rPr lang="en-GB" sz="3200" b="1" dirty="0" smtClean="0"/>
              <a:t> </a:t>
            </a:r>
          </a:p>
        </p:txBody>
      </p:sp>
      <p:sp>
        <p:nvSpPr>
          <p:cNvPr id="8" name="Title 1"/>
          <p:cNvSpPr txBox="1">
            <a:spLocks/>
          </p:cNvSpPr>
          <p:nvPr/>
        </p:nvSpPr>
        <p:spPr>
          <a:xfrm>
            <a:off x="1000125" y="0"/>
            <a:ext cx="8143875" cy="900113"/>
          </a:xfrm>
          <a:prstGeom prst="rect">
            <a:avLst/>
          </a:prstGeom>
        </p:spPr>
        <p:txBody>
          <a:bodyPr anchor="ctr">
            <a:normAutofit/>
          </a:bodyPr>
          <a:lstStyle/>
          <a:p>
            <a:r>
              <a:rPr lang="tr-TR" sz="3600" b="1">
                <a:solidFill>
                  <a:schemeClr val="bg1"/>
                </a:solidFill>
                <a:latin typeface="Calibri" pitchFamily="34" charset="0"/>
              </a:rPr>
              <a:t>İŞ SAĞLIĞI VE İŞ GÜVENLİĞİ KURULU</a:t>
            </a:r>
            <a:endParaRPr lang="tr-TR" sz="3600">
              <a:solidFill>
                <a:schemeClr val="bg1"/>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9AF0D8F8-6C5B-474D-9DC5-92B06055D8A6}" type="slidenum">
              <a:rPr lang="tr-TR"/>
              <a:pPr>
                <a:defRPr/>
              </a:pPr>
              <a:t>7</a:t>
            </a:fld>
            <a:endParaRPr lang="tr-TR"/>
          </a:p>
        </p:txBody>
      </p:sp>
      <p:pic>
        <p:nvPicPr>
          <p:cNvPr id="23554" name="Picture 2" descr="H:\İŞ GÜVENLİĞİ\Kullanılabilecek Resimler\isg.png"/>
          <p:cNvPicPr>
            <a:picLocks noChangeAspect="1" noChangeArrowheads="1"/>
          </p:cNvPicPr>
          <p:nvPr/>
        </p:nvPicPr>
        <p:blipFill>
          <a:blip r:embed="rId2"/>
          <a:srcRect/>
          <a:stretch>
            <a:fillRect/>
          </a:stretch>
        </p:blipFill>
        <p:spPr bwMode="auto">
          <a:xfrm>
            <a:off x="2643188" y="4000500"/>
            <a:ext cx="4351337" cy="2428875"/>
          </a:xfrm>
          <a:prstGeom prst="rect">
            <a:avLst/>
          </a:prstGeom>
          <a:noFill/>
          <a:ln w="9525">
            <a:noFill/>
            <a:miter lim="800000"/>
            <a:headEnd/>
            <a:tailEnd/>
          </a:ln>
        </p:spPr>
      </p:pic>
      <p:graphicFrame>
        <p:nvGraphicFramePr>
          <p:cNvPr id="8" name="7 Diyagram"/>
          <p:cNvGraphicFramePr/>
          <p:nvPr/>
        </p:nvGraphicFramePr>
        <p:xfrm>
          <a:off x="214282" y="1285860"/>
          <a:ext cx="8643998" cy="2486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556" name="Title 1"/>
          <p:cNvSpPr>
            <a:spLocks noGrp="1"/>
          </p:cNvSpPr>
          <p:nvPr>
            <p:ph type="title"/>
          </p:nvPr>
        </p:nvSpPr>
        <p:spPr>
          <a:xfrm>
            <a:off x="1000125" y="0"/>
            <a:ext cx="8143875" cy="900113"/>
          </a:xfrm>
        </p:spPr>
        <p:txBody>
          <a:bodyPr/>
          <a:lstStyle/>
          <a:p>
            <a:pPr algn="l"/>
            <a:r>
              <a:rPr lang="tr-TR" sz="3600" b="1" smtClean="0">
                <a:solidFill>
                  <a:schemeClr val="bg1"/>
                </a:solidFill>
              </a:rPr>
              <a:t>İŞ SAĞLIĞI VE İŞ GÜVENLİĞİ KURULU</a:t>
            </a:r>
            <a:endParaRPr lang="tr-TR" sz="360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DF01E169-EA05-4440-B734-EC47BC037417}" type="slidenum">
              <a:rPr lang="en-US"/>
              <a:pPr>
                <a:defRPr/>
              </a:pPr>
              <a:t>8</a:t>
            </a:fld>
            <a:endParaRPr lang="en-US"/>
          </a:p>
        </p:txBody>
      </p:sp>
      <p:sp>
        <p:nvSpPr>
          <p:cNvPr id="9" name="8 Dikdörtgen"/>
          <p:cNvSpPr/>
          <p:nvPr/>
        </p:nvSpPr>
        <p:spPr>
          <a:xfrm>
            <a:off x="214313" y="1071563"/>
            <a:ext cx="8643937" cy="523875"/>
          </a:xfrm>
          <a:prstGeom prst="rect">
            <a:avLst/>
          </a:prstGeom>
          <a:solidFill>
            <a:schemeClr val="tx2">
              <a:lumMod val="40000"/>
              <a:lumOff val="60000"/>
            </a:schemeClr>
          </a:solidFill>
        </p:spPr>
        <p:txBody>
          <a:bodyPr>
            <a:spAutoFit/>
          </a:bodyPr>
          <a:lstStyle/>
          <a:p>
            <a:pPr fontAlgn="auto">
              <a:spcBef>
                <a:spcPts val="0"/>
              </a:spcBef>
              <a:spcAft>
                <a:spcPts val="0"/>
              </a:spcAft>
              <a:defRPr/>
            </a:pPr>
            <a:r>
              <a:rPr lang="tr-TR" sz="2800" b="1" dirty="0">
                <a:latin typeface="+mn-lt"/>
              </a:rPr>
              <a:t>Milli Eğitim Bakanlığı 2014/16 Sayılı Genelge</a:t>
            </a:r>
          </a:p>
        </p:txBody>
      </p:sp>
      <p:sp>
        <p:nvSpPr>
          <p:cNvPr id="7" name="6 Dikdörtgen"/>
          <p:cNvSpPr/>
          <p:nvPr/>
        </p:nvSpPr>
        <p:spPr>
          <a:xfrm>
            <a:off x="214313" y="1714500"/>
            <a:ext cx="8715375" cy="4894263"/>
          </a:xfrm>
          <a:prstGeom prst="rect">
            <a:avLst/>
          </a:prstGeom>
          <a:solidFill>
            <a:schemeClr val="tx2">
              <a:lumMod val="20000"/>
              <a:lumOff val="80000"/>
            </a:schemeClr>
          </a:solidFill>
        </p:spPr>
        <p:txBody>
          <a:bodyPr>
            <a:spAutoFit/>
          </a:bodyPr>
          <a:lstStyle/>
          <a:p>
            <a:pPr algn="just" fontAlgn="auto">
              <a:spcBef>
                <a:spcPts val="0"/>
              </a:spcBef>
              <a:spcAft>
                <a:spcPts val="0"/>
              </a:spcAft>
              <a:defRPr/>
            </a:pPr>
            <a:r>
              <a:rPr lang="tr-TR" sz="2400" b="1" dirty="0">
                <a:latin typeface="+mn-lt"/>
              </a:rPr>
              <a:t>3- </a:t>
            </a:r>
            <a:r>
              <a:rPr lang="tr-TR" sz="2400" b="1" dirty="0">
                <a:solidFill>
                  <a:srgbClr val="FF0000"/>
                </a:solidFill>
                <a:latin typeface="+mn-lt"/>
              </a:rPr>
              <a:t>50 ve daha fazla çalışanın bulunduğu</a:t>
            </a:r>
            <a:r>
              <a:rPr lang="tr-TR" sz="2400" dirty="0">
                <a:latin typeface="+mn-lt"/>
              </a:rPr>
              <a:t> Bakanlığımız Merkez ve Taşra Teşkilatı, </a:t>
            </a:r>
            <a:r>
              <a:rPr lang="tr-TR" sz="2400" b="1" dirty="0">
                <a:solidFill>
                  <a:srgbClr val="FF0000"/>
                </a:solidFill>
                <a:latin typeface="+mn-lt"/>
              </a:rPr>
              <a:t>okul ve kurumlarında,</a:t>
            </a:r>
            <a:r>
              <a:rPr lang="tr-TR" sz="2400" dirty="0">
                <a:solidFill>
                  <a:srgbClr val="FF0000"/>
                </a:solidFill>
                <a:latin typeface="+mn-lt"/>
              </a:rPr>
              <a:t> </a:t>
            </a:r>
            <a:r>
              <a:rPr lang="tr-TR" sz="2400" dirty="0">
                <a:latin typeface="+mn-lt"/>
              </a:rPr>
              <a:t>İş Sağlığı ve Güvenliği Kurulları Hakkında Yönetmelik çerçevesinde </a:t>
            </a:r>
            <a:r>
              <a:rPr lang="tr-TR" sz="2400" b="1" u="sng" dirty="0">
                <a:solidFill>
                  <a:srgbClr val="FF0000"/>
                </a:solidFill>
                <a:latin typeface="+mn-lt"/>
              </a:rPr>
              <a:t>İşyeri Sağlık ve Güvenlik Kurulu oluşturulacaktır.</a:t>
            </a:r>
            <a:r>
              <a:rPr lang="tr-TR" sz="2400" dirty="0">
                <a:solidFill>
                  <a:srgbClr val="FF0000"/>
                </a:solidFill>
                <a:latin typeface="+mn-lt"/>
              </a:rPr>
              <a:t> </a:t>
            </a:r>
            <a:r>
              <a:rPr lang="tr-TR" sz="2400" b="1" u="sng" dirty="0">
                <a:solidFill>
                  <a:srgbClr val="FF0000"/>
                </a:solidFill>
                <a:latin typeface="+mn-lt"/>
              </a:rPr>
              <a:t>Kurulun başkanı </a:t>
            </a:r>
            <a:r>
              <a:rPr lang="tr-TR" sz="2400" dirty="0">
                <a:latin typeface="+mn-lt"/>
              </a:rPr>
              <a:t>merkez teşkilatında; İşveren vekili sıfatı ile Müstear Yardımcısı, taşra teşkilatında; İl Milli Eğitim Müdür Yardımcısı, </a:t>
            </a:r>
            <a:r>
              <a:rPr lang="tr-TR" sz="2400" b="1" u="sng" dirty="0">
                <a:solidFill>
                  <a:srgbClr val="FF0000"/>
                </a:solidFill>
                <a:latin typeface="+mn-lt"/>
              </a:rPr>
              <a:t>okul ve kurumlarda Okul Müdürü, merkez müdürü, kurum amiridir. </a:t>
            </a:r>
          </a:p>
          <a:p>
            <a:pPr algn="just" fontAlgn="auto">
              <a:spcBef>
                <a:spcPts val="0"/>
              </a:spcBef>
              <a:spcAft>
                <a:spcPts val="0"/>
              </a:spcAft>
              <a:defRPr/>
            </a:pPr>
            <a:r>
              <a:rPr lang="tr-TR" sz="2400" dirty="0">
                <a:latin typeface="+mn-lt"/>
              </a:rPr>
              <a:t>	Bakanlığımız merkez teşkilatında iş güvenliği uzmanı atanıncaya kadar, </a:t>
            </a:r>
            <a:r>
              <a:rPr lang="tr-TR" sz="2400" b="1" u="sng" dirty="0">
                <a:solidFill>
                  <a:srgbClr val="FF0000"/>
                </a:solidFill>
                <a:latin typeface="+mn-lt"/>
              </a:rPr>
              <a:t>kurulun sekretaryası</a:t>
            </a:r>
            <a:r>
              <a:rPr lang="tr-TR" sz="2400" b="1" u="sng" dirty="0">
                <a:latin typeface="+mn-lt"/>
              </a:rPr>
              <a:t> </a:t>
            </a:r>
            <a:r>
              <a:rPr lang="tr-TR" sz="2400" dirty="0">
                <a:latin typeface="+mn-lt"/>
              </a:rPr>
              <a:t>İnsan Kaynakları Genel Müdürlüğü ilgili daire başkanlığı,  taşra  teşkilatında İl Milli Eğitim Müdürlüklerindeki İnsan Kaynakları biriminden sorumlu Milli Eğitim Müdür Yardımcısı veya Şube Müdürleri, </a:t>
            </a:r>
            <a:r>
              <a:rPr lang="tr-TR" sz="2400" b="1" u="sng" dirty="0">
                <a:solidFill>
                  <a:srgbClr val="FF0000"/>
                </a:solidFill>
                <a:latin typeface="+mn-lt"/>
              </a:rPr>
              <a:t>okul ve kurumlarda ise, Müdür başyardımcısı veya müdür yardımcıları tarafından yürütülür. </a:t>
            </a:r>
          </a:p>
        </p:txBody>
      </p:sp>
      <p:sp>
        <p:nvSpPr>
          <p:cNvPr id="24580" name="Title 1"/>
          <p:cNvSpPr>
            <a:spLocks noGrp="1"/>
          </p:cNvSpPr>
          <p:nvPr>
            <p:ph type="title"/>
          </p:nvPr>
        </p:nvSpPr>
        <p:spPr>
          <a:xfrm>
            <a:off x="1000125" y="0"/>
            <a:ext cx="8143875" cy="900113"/>
          </a:xfrm>
        </p:spPr>
        <p:txBody>
          <a:bodyPr/>
          <a:lstStyle/>
          <a:p>
            <a:pPr algn="l"/>
            <a:r>
              <a:rPr lang="tr-TR" sz="3600" b="1" smtClean="0">
                <a:solidFill>
                  <a:schemeClr val="bg1"/>
                </a:solidFill>
              </a:rPr>
              <a:t>İŞ SAĞLIĞI VE İŞ GÜVENLİĞİ KURULU</a:t>
            </a:r>
            <a:endParaRPr lang="tr-TR" sz="360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Dikdörtgen"/>
          <p:cNvSpPr/>
          <p:nvPr/>
        </p:nvSpPr>
        <p:spPr>
          <a:xfrm>
            <a:off x="7135813" y="3286125"/>
            <a:ext cx="1920875" cy="646113"/>
          </a:xfrm>
          <a:prstGeom prst="rect">
            <a:avLst/>
          </a:prstGeom>
          <a:solidFill>
            <a:schemeClr val="bg1">
              <a:lumMod val="85000"/>
            </a:schemeClr>
          </a:solidFill>
        </p:spPr>
        <p:txBody>
          <a:bodyPr wrap="none">
            <a:spAutoFit/>
          </a:bodyPr>
          <a:lstStyle/>
          <a:p>
            <a:pPr fontAlgn="auto">
              <a:spcBef>
                <a:spcPts val="0"/>
              </a:spcBef>
              <a:spcAft>
                <a:spcPts val="0"/>
              </a:spcAft>
              <a:defRPr/>
            </a:pPr>
            <a:r>
              <a:rPr lang="tr-TR" b="1" dirty="0">
                <a:latin typeface="+mn-lt"/>
              </a:rPr>
              <a:t>2016’ya ertelendi.</a:t>
            </a:r>
          </a:p>
          <a:p>
            <a:pPr fontAlgn="auto">
              <a:spcBef>
                <a:spcPts val="0"/>
              </a:spcBef>
              <a:spcAft>
                <a:spcPts val="0"/>
              </a:spcAft>
              <a:defRPr/>
            </a:pPr>
            <a:r>
              <a:rPr lang="tr-TR" dirty="0">
                <a:latin typeface="+mn-lt"/>
              </a:rPr>
              <a:t>M.E.Md. belirlenir.</a:t>
            </a:r>
          </a:p>
        </p:txBody>
      </p:sp>
      <p:sp>
        <p:nvSpPr>
          <p:cNvPr id="10" name="9 Dikdörtgen"/>
          <p:cNvSpPr/>
          <p:nvPr/>
        </p:nvSpPr>
        <p:spPr>
          <a:xfrm>
            <a:off x="7072313" y="1785938"/>
            <a:ext cx="1906587" cy="646112"/>
          </a:xfrm>
          <a:prstGeom prst="rect">
            <a:avLst/>
          </a:prstGeom>
          <a:solidFill>
            <a:schemeClr val="bg1">
              <a:lumMod val="85000"/>
            </a:schemeClr>
          </a:solidFill>
        </p:spPr>
        <p:txBody>
          <a:bodyPr wrap="none">
            <a:spAutoFit/>
          </a:bodyPr>
          <a:lstStyle/>
          <a:p>
            <a:pPr fontAlgn="auto">
              <a:spcBef>
                <a:spcPts val="0"/>
              </a:spcBef>
              <a:spcAft>
                <a:spcPts val="0"/>
              </a:spcAft>
              <a:defRPr/>
            </a:pPr>
            <a:r>
              <a:rPr lang="tr-TR" b="1" dirty="0">
                <a:latin typeface="+mn-lt"/>
              </a:rPr>
              <a:t>2016’ya ertelendi.</a:t>
            </a:r>
          </a:p>
          <a:p>
            <a:pPr fontAlgn="auto">
              <a:spcBef>
                <a:spcPts val="0"/>
              </a:spcBef>
              <a:spcAft>
                <a:spcPts val="0"/>
              </a:spcAft>
              <a:defRPr/>
            </a:pPr>
            <a:r>
              <a:rPr lang="tr-TR" dirty="0">
                <a:latin typeface="+mn-lt"/>
              </a:rPr>
              <a:t>M.E.Md. belirlenir.</a:t>
            </a:r>
          </a:p>
        </p:txBody>
      </p:sp>
      <p:sp>
        <p:nvSpPr>
          <p:cNvPr id="6" name="Slide Number Placeholder 5"/>
          <p:cNvSpPr>
            <a:spLocks noGrp="1"/>
          </p:cNvSpPr>
          <p:nvPr>
            <p:ph type="sldNum" sz="quarter" idx="12"/>
          </p:nvPr>
        </p:nvSpPr>
        <p:spPr/>
        <p:txBody>
          <a:bodyPr/>
          <a:lstStyle/>
          <a:p>
            <a:pPr>
              <a:defRPr/>
            </a:pPr>
            <a:fld id="{73FD547D-879C-4603-96D3-03E284300FBE}" type="slidenum">
              <a:rPr lang="en-US"/>
              <a:pPr>
                <a:defRPr/>
              </a:pPr>
              <a:t>9</a:t>
            </a:fld>
            <a:endParaRPr lang="en-US"/>
          </a:p>
        </p:txBody>
      </p:sp>
      <p:graphicFrame>
        <p:nvGraphicFramePr>
          <p:cNvPr id="8" name="7 Diyagram"/>
          <p:cNvGraphicFramePr/>
          <p:nvPr/>
        </p:nvGraphicFramePr>
        <p:xfrm>
          <a:off x="0" y="857232"/>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5" name="12 Dikdörtgen"/>
          <p:cNvSpPr>
            <a:spLocks noChangeArrowheads="1"/>
          </p:cNvSpPr>
          <p:nvPr/>
        </p:nvSpPr>
        <p:spPr bwMode="auto">
          <a:xfrm>
            <a:off x="6330950" y="6069013"/>
            <a:ext cx="2813050" cy="646112"/>
          </a:xfrm>
          <a:prstGeom prst="rect">
            <a:avLst/>
          </a:prstGeom>
          <a:noFill/>
          <a:ln w="9525">
            <a:noFill/>
            <a:miter lim="800000"/>
            <a:headEnd/>
            <a:tailEnd/>
          </a:ln>
        </p:spPr>
        <p:txBody>
          <a:bodyPr wrap="none">
            <a:spAutoFit/>
          </a:bodyPr>
          <a:lstStyle/>
          <a:p>
            <a:r>
              <a:rPr lang="tr-TR">
                <a:latin typeface="Calibri" pitchFamily="34" charset="0"/>
              </a:rPr>
              <a:t>Okul/Kurum Müd. belirlenir.</a:t>
            </a:r>
          </a:p>
          <a:p>
            <a:r>
              <a:rPr lang="tr-TR">
                <a:latin typeface="Calibri" pitchFamily="34" charset="0"/>
              </a:rPr>
              <a:t>Müd. Yrd. </a:t>
            </a:r>
          </a:p>
        </p:txBody>
      </p:sp>
      <p:sp>
        <p:nvSpPr>
          <p:cNvPr id="25606" name="13 Dikdörtgen"/>
          <p:cNvSpPr>
            <a:spLocks noChangeArrowheads="1"/>
          </p:cNvSpPr>
          <p:nvPr/>
        </p:nvSpPr>
        <p:spPr bwMode="auto">
          <a:xfrm>
            <a:off x="5286375" y="928688"/>
            <a:ext cx="2197100" cy="646112"/>
          </a:xfrm>
          <a:prstGeom prst="rect">
            <a:avLst/>
          </a:prstGeom>
          <a:noFill/>
          <a:ln w="9525">
            <a:noFill/>
            <a:miter lim="800000"/>
            <a:headEnd/>
            <a:tailEnd/>
          </a:ln>
        </p:spPr>
        <p:txBody>
          <a:bodyPr wrap="none">
            <a:spAutoFit/>
          </a:bodyPr>
          <a:lstStyle/>
          <a:p>
            <a:r>
              <a:rPr lang="tr-TR" b="1">
                <a:latin typeface="Calibri" pitchFamily="34" charset="0"/>
              </a:rPr>
              <a:t>Okul/Kurum Müdürü</a:t>
            </a:r>
          </a:p>
          <a:p>
            <a:r>
              <a:rPr lang="tr-TR">
                <a:solidFill>
                  <a:srgbClr val="000000"/>
                </a:solidFill>
                <a:latin typeface="Calibri" pitchFamily="34" charset="0"/>
              </a:rPr>
              <a:t>İşveren vekili sıfatı ile</a:t>
            </a:r>
            <a:endParaRPr lang="tr-TR" b="1">
              <a:latin typeface="Calibri" pitchFamily="34" charset="0"/>
            </a:endParaRPr>
          </a:p>
        </p:txBody>
      </p:sp>
      <p:sp>
        <p:nvSpPr>
          <p:cNvPr id="25607" name="14 Dikdörtgen"/>
          <p:cNvSpPr>
            <a:spLocks noChangeArrowheads="1"/>
          </p:cNvSpPr>
          <p:nvPr/>
        </p:nvSpPr>
        <p:spPr bwMode="auto">
          <a:xfrm>
            <a:off x="0" y="3643313"/>
            <a:ext cx="2071688" cy="2308225"/>
          </a:xfrm>
          <a:prstGeom prst="rect">
            <a:avLst/>
          </a:prstGeom>
          <a:noFill/>
          <a:ln w="9525">
            <a:noFill/>
            <a:miter lim="800000"/>
            <a:headEnd/>
            <a:tailEnd/>
          </a:ln>
        </p:spPr>
        <p:txBody>
          <a:bodyPr>
            <a:spAutoFit/>
          </a:bodyPr>
          <a:lstStyle/>
          <a:p>
            <a:r>
              <a:rPr lang="tr-TR">
                <a:latin typeface="Calibri" pitchFamily="34" charset="0"/>
              </a:rPr>
              <a:t>Seçimle yada atama yoluyla belirlenir.</a:t>
            </a:r>
          </a:p>
          <a:p>
            <a:r>
              <a:rPr lang="tr-TR">
                <a:latin typeface="Calibri" pitchFamily="34" charset="0"/>
              </a:rPr>
              <a:t>Açık oyla seçilir</a:t>
            </a:r>
            <a:r>
              <a:rPr lang="en-GB">
                <a:latin typeface="Calibri" pitchFamily="34" charset="0"/>
              </a:rPr>
              <a:t>,</a:t>
            </a:r>
            <a:r>
              <a:rPr lang="tr-TR">
                <a:latin typeface="Calibri" pitchFamily="34" charset="0"/>
              </a:rPr>
              <a:t> seçilememesi durumunda atanır</a:t>
            </a:r>
            <a:r>
              <a:rPr lang="en-GB">
                <a:latin typeface="Calibri" pitchFamily="34" charset="0"/>
              </a:rPr>
              <a:t>; </a:t>
            </a:r>
            <a:r>
              <a:rPr lang="tr-TR">
                <a:latin typeface="Calibri" pitchFamily="34" charset="0"/>
              </a:rPr>
              <a:t>yedekleri de aynı yöntemle belirlenir. 6. Madde</a:t>
            </a:r>
          </a:p>
        </p:txBody>
      </p:sp>
      <p:sp>
        <p:nvSpPr>
          <p:cNvPr id="25608" name="15 Dikdörtgen"/>
          <p:cNvSpPr>
            <a:spLocks noChangeArrowheads="1"/>
          </p:cNvSpPr>
          <p:nvPr/>
        </p:nvSpPr>
        <p:spPr bwMode="auto">
          <a:xfrm>
            <a:off x="142875" y="6273800"/>
            <a:ext cx="2813050" cy="369888"/>
          </a:xfrm>
          <a:prstGeom prst="rect">
            <a:avLst/>
          </a:prstGeom>
          <a:noFill/>
          <a:ln w="9525">
            <a:noFill/>
            <a:miter lim="800000"/>
            <a:headEnd/>
            <a:tailEnd/>
          </a:ln>
        </p:spPr>
        <p:txBody>
          <a:bodyPr wrap="none">
            <a:spAutoFit/>
          </a:bodyPr>
          <a:lstStyle/>
          <a:p>
            <a:r>
              <a:rPr lang="tr-TR">
                <a:latin typeface="Calibri" pitchFamily="34" charset="0"/>
              </a:rPr>
              <a:t>Okul/Kurum Müd. belirlenir.</a:t>
            </a:r>
          </a:p>
        </p:txBody>
      </p:sp>
      <p:sp>
        <p:nvSpPr>
          <p:cNvPr id="25609" name="16 Dikdörtgen"/>
          <p:cNvSpPr>
            <a:spLocks noChangeArrowheads="1"/>
          </p:cNvSpPr>
          <p:nvPr/>
        </p:nvSpPr>
        <p:spPr bwMode="auto">
          <a:xfrm>
            <a:off x="71438" y="1174750"/>
            <a:ext cx="2286000" cy="1754188"/>
          </a:xfrm>
          <a:prstGeom prst="rect">
            <a:avLst/>
          </a:prstGeom>
          <a:noFill/>
          <a:ln w="9525">
            <a:noFill/>
            <a:miter lim="800000"/>
            <a:headEnd/>
            <a:tailEnd/>
          </a:ln>
        </p:spPr>
        <p:txBody>
          <a:bodyPr>
            <a:spAutoFit/>
          </a:bodyPr>
          <a:lstStyle/>
          <a:p>
            <a:r>
              <a:rPr lang="tr-TR">
                <a:latin typeface="Calibri" pitchFamily="34" charset="0"/>
              </a:rPr>
              <a:t>Öğretmenler Kurulunda açık oyla seçilir</a:t>
            </a:r>
            <a:r>
              <a:rPr lang="en-GB">
                <a:latin typeface="Calibri" pitchFamily="34" charset="0"/>
              </a:rPr>
              <a:t>,</a:t>
            </a:r>
            <a:r>
              <a:rPr lang="tr-TR">
                <a:latin typeface="Calibri" pitchFamily="34" charset="0"/>
              </a:rPr>
              <a:t> seçilememesi durumunda Okul/Kurum </a:t>
            </a:r>
          </a:p>
          <a:p>
            <a:r>
              <a:rPr lang="tr-TR">
                <a:latin typeface="Calibri" pitchFamily="34" charset="0"/>
              </a:rPr>
              <a:t>Müd. belirlenir.</a:t>
            </a:r>
          </a:p>
        </p:txBody>
      </p:sp>
      <p:sp>
        <p:nvSpPr>
          <p:cNvPr id="25610" name="Title 1"/>
          <p:cNvSpPr>
            <a:spLocks noGrp="1"/>
          </p:cNvSpPr>
          <p:nvPr>
            <p:ph type="title"/>
          </p:nvPr>
        </p:nvSpPr>
        <p:spPr>
          <a:xfrm>
            <a:off x="1000125" y="0"/>
            <a:ext cx="8143875" cy="900113"/>
          </a:xfrm>
        </p:spPr>
        <p:txBody>
          <a:bodyPr/>
          <a:lstStyle/>
          <a:p>
            <a:pPr algn="l"/>
            <a:r>
              <a:rPr lang="tr-TR" sz="3600" b="1" smtClean="0">
                <a:solidFill>
                  <a:schemeClr val="bg1"/>
                </a:solidFill>
              </a:rPr>
              <a:t>İŞ SAĞLIĞI VE İŞ GÜVENLİĞİ KURULU</a:t>
            </a:r>
            <a:endParaRPr lang="tr-TR" sz="360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2520</TotalTime>
  <Words>1742</Words>
  <Application>Microsoft Office PowerPoint</Application>
  <PresentationFormat>Ekran Gösterisi (4:3)</PresentationFormat>
  <Paragraphs>247</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Slayt 1</vt:lpstr>
      <vt:lpstr>Slayt 2</vt:lpstr>
      <vt:lpstr>Slayt 3</vt:lpstr>
      <vt:lpstr>İŞ SAĞLIĞI VE İŞ GÜVENLİĞİ KURULU</vt:lpstr>
      <vt:lpstr>İŞ SAĞLIĞI VE İŞ GÜVENLİĞİ KURULU</vt:lpstr>
      <vt:lpstr>28532 Sayı ve 18 Ocak 2013 Tarihli  İş Sağlığı ve Güvenliği Kurulları Hakkında Yönetmelik </vt:lpstr>
      <vt:lpstr>İŞ SAĞLIĞI VE İŞ GÜVENLİĞİ KURULU</vt:lpstr>
      <vt:lpstr>İŞ SAĞLIĞI VE İŞ GÜVENLİĞİ KURULU</vt:lpstr>
      <vt:lpstr>İŞ SAĞLIĞI VE İŞ GÜVENLİĞİ KURULU</vt:lpstr>
      <vt:lpstr>ÇALIŞAN TEMSİLCİSİ</vt:lpstr>
      <vt:lpstr>ÇALIŞAN TEMSİLCİSİ</vt:lpstr>
      <vt:lpstr>Slayt 12</vt:lpstr>
      <vt:lpstr>İŞ SAĞLIĞI VE İŞ GÜVENLİĞİ KURULU</vt:lpstr>
      <vt:lpstr>Slayt 14</vt:lpstr>
      <vt:lpstr>İŞ SAĞLIĞI VE İŞ GÜVENLİĞİ KURULU</vt:lpstr>
      <vt:lpstr>İŞ SAĞLIĞI VE İŞ GÜVENLİĞİ KURULU</vt:lpstr>
      <vt:lpstr>İSG Kurulunun İşleyişi</vt:lpstr>
      <vt:lpstr>7. Madde; İSG Kurul Üyelerine Eğitim Verilecek</vt:lpstr>
      <vt:lpstr>8. Madde: İSG Kurulunun Görevleri  (1)</vt:lpstr>
      <vt:lpstr>8. Madde: İSG Kurulunun Görevleri  (2)</vt:lpstr>
      <vt:lpstr>9. Madde: Çalışma Usulleri</vt:lpstr>
      <vt:lpstr>9. Madde: Çalışma Usulleri</vt:lpstr>
      <vt:lpstr>Slayt 23</vt:lpstr>
      <vt:lpstr>Slayt 24</vt:lpstr>
      <vt:lpstr>Risk Değerlendirmesi Ekibi</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cooler</cp:lastModifiedBy>
  <cp:revision>274</cp:revision>
  <cp:lastPrinted>2012-02-17T06:41:46Z</cp:lastPrinted>
  <dcterms:created xsi:type="dcterms:W3CDTF">2011-10-11T08:25:07Z</dcterms:created>
  <dcterms:modified xsi:type="dcterms:W3CDTF">2016-09-30T13:23:21Z</dcterms:modified>
</cp:coreProperties>
</file>